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9"/>
  </p:notesMasterIdLst>
  <p:sldIdLst>
    <p:sldId id="256" r:id="rId5"/>
    <p:sldId id="316" r:id="rId6"/>
    <p:sldId id="318" r:id="rId7"/>
    <p:sldId id="277" r:id="rId8"/>
    <p:sldId id="317" r:id="rId9"/>
    <p:sldId id="279" r:id="rId10"/>
    <p:sldId id="280" r:id="rId11"/>
    <p:sldId id="282" r:id="rId12"/>
    <p:sldId id="281"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23" r:id="rId31"/>
    <p:sldId id="300" r:id="rId32"/>
    <p:sldId id="320" r:id="rId33"/>
    <p:sldId id="301" r:id="rId34"/>
    <p:sldId id="303" r:id="rId35"/>
    <p:sldId id="304" r:id="rId36"/>
    <p:sldId id="305" r:id="rId37"/>
    <p:sldId id="321" r:id="rId38"/>
    <p:sldId id="306" r:id="rId39"/>
    <p:sldId id="307" r:id="rId40"/>
    <p:sldId id="319" r:id="rId41"/>
    <p:sldId id="308" r:id="rId42"/>
    <p:sldId id="309" r:id="rId43"/>
    <p:sldId id="310" r:id="rId44"/>
    <p:sldId id="311" r:id="rId45"/>
    <p:sldId id="313" r:id="rId46"/>
    <p:sldId id="314" r:id="rId47"/>
    <p:sldId id="315" r:id="rId48"/>
  </p:sldIdLst>
  <p:sldSz cx="18288000" cy="10287000"/>
  <p:notesSz cx="6858000" cy="9144000"/>
  <p:embeddedFontLst>
    <p:embeddedFont>
      <p:font typeface="Bebas Neue" panose="020B0604020202020204" charset="0"/>
      <p:regular r:id="rId50"/>
    </p:embeddedFont>
    <p:embeddedFont>
      <p:font typeface="Bebas Neue Bold" panose="020B0604020202020204" charset="0"/>
      <p:regular r:id="rId51"/>
    </p:embeddedFont>
    <p:embeddedFont>
      <p:font typeface="Inter" panose="020B0604020202020204" charset="0"/>
      <p:regular r:id="rId52"/>
      <p:bold r:id="rId53"/>
      <p:italic r:id="rId54"/>
      <p:boldItalic r:id="rId55"/>
    </p:embeddedFont>
    <p:embeddedFont>
      <p:font typeface="Inter Bold" panose="020B0604020202020204" charset="0"/>
      <p:regular r:id="rId56"/>
    </p:embeddedFont>
    <p:embeddedFont>
      <p:font typeface="Neue Haas Grotesk Text Pro" panose="020B060402020202020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E6650-A576-35B9-61F2-2197A3869991}" name="NG, Felicity" initials="FN" userId="S::FNFELICI@astro.com.my::ad8609c7-ede3-472a-92fd-86beedf50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00B0"/>
    <a:srgbClr val="9FA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C7BD2-480F-4416-89B4-A9C1AF44D8CA}" v="171" dt="2025-05-30T01:58:57.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 Felicity" userId="ad8609c7-ede3-472a-92fd-86beedf50130" providerId="ADAL" clId="{213C7BD2-480F-4416-89B4-A9C1AF44D8CA}"/>
    <pc:docChg chg="undo redo custSel addSld delSld modSld">
      <pc:chgData name="NG, Felicity" userId="ad8609c7-ede3-472a-92fd-86beedf50130" providerId="ADAL" clId="{213C7BD2-480F-4416-89B4-A9C1AF44D8CA}" dt="2025-05-30T01:58:57.164" v="7028" actId="20577"/>
      <pc:docMkLst>
        <pc:docMk/>
      </pc:docMkLst>
      <pc:sldChg chg="modSp mod">
        <pc:chgData name="NG, Felicity" userId="ad8609c7-ede3-472a-92fd-86beedf50130" providerId="ADAL" clId="{213C7BD2-480F-4416-89B4-A9C1AF44D8CA}" dt="2025-05-30T01:58:57.164" v="7028" actId="20577"/>
        <pc:sldMkLst>
          <pc:docMk/>
          <pc:sldMk cId="0" sldId="256"/>
        </pc:sldMkLst>
        <pc:spChg chg="mod">
          <ac:chgData name="NG, Felicity" userId="ad8609c7-ede3-472a-92fd-86beedf50130" providerId="ADAL" clId="{213C7BD2-480F-4416-89B4-A9C1AF44D8CA}" dt="2025-05-30T01:58:57.164" v="7028" actId="20577"/>
          <ac:spMkLst>
            <pc:docMk/>
            <pc:sldMk cId="0" sldId="256"/>
            <ac:spMk id="20" creationId="{00000000-0000-0000-0000-000000000000}"/>
          </ac:spMkLst>
        </pc:spChg>
      </pc:sldChg>
      <pc:sldChg chg="addSp delSp modSp mod">
        <pc:chgData name="NG, Felicity" userId="ad8609c7-ede3-472a-92fd-86beedf50130" providerId="ADAL" clId="{213C7BD2-480F-4416-89B4-A9C1AF44D8CA}" dt="2025-05-15T10:03:22.513" v="658" actId="20577"/>
        <pc:sldMkLst>
          <pc:docMk/>
          <pc:sldMk cId="0" sldId="277"/>
        </pc:sldMkLst>
        <pc:spChg chg="mod">
          <ac:chgData name="NG, Felicity" userId="ad8609c7-ede3-472a-92fd-86beedf50130" providerId="ADAL" clId="{213C7BD2-480F-4416-89B4-A9C1AF44D8CA}" dt="2025-05-15T07:32:04.136" v="484" actId="20577"/>
          <ac:spMkLst>
            <pc:docMk/>
            <pc:sldMk cId="0" sldId="277"/>
            <ac:spMk id="13" creationId="{00000000-0000-0000-0000-000000000000}"/>
          </ac:spMkLst>
        </pc:spChg>
        <pc:spChg chg="mod">
          <ac:chgData name="NG, Felicity" userId="ad8609c7-ede3-472a-92fd-86beedf50130" providerId="ADAL" clId="{213C7BD2-480F-4416-89B4-A9C1AF44D8CA}" dt="2025-05-15T07:27:49.833" v="477" actId="20577"/>
          <ac:spMkLst>
            <pc:docMk/>
            <pc:sldMk cId="0" sldId="277"/>
            <ac:spMk id="26" creationId="{F487A88F-A250-29A9-FD78-783CF9AD8E2D}"/>
          </ac:spMkLst>
        </pc:spChg>
        <pc:spChg chg="mod">
          <ac:chgData name="NG, Felicity" userId="ad8609c7-ede3-472a-92fd-86beedf50130" providerId="ADAL" clId="{213C7BD2-480F-4416-89B4-A9C1AF44D8CA}" dt="2025-05-15T09:47:03.564" v="627" actId="20577"/>
          <ac:spMkLst>
            <pc:docMk/>
            <pc:sldMk cId="0" sldId="277"/>
            <ac:spMk id="27" creationId="{D30E441B-5E14-AB92-2A7F-2D3B887B73C2}"/>
          </ac:spMkLst>
        </pc:spChg>
        <pc:spChg chg="mod">
          <ac:chgData name="NG, Felicity" userId="ad8609c7-ede3-472a-92fd-86beedf50130" providerId="ADAL" clId="{213C7BD2-480F-4416-89B4-A9C1AF44D8CA}" dt="2025-05-15T07:23:18.450" v="473" actId="20577"/>
          <ac:spMkLst>
            <pc:docMk/>
            <pc:sldMk cId="0" sldId="277"/>
            <ac:spMk id="28" creationId="{ACF361E6-4570-356B-4612-FD3A7E5F6E77}"/>
          </ac:spMkLst>
        </pc:spChg>
        <pc:spChg chg="mod">
          <ac:chgData name="NG, Felicity" userId="ad8609c7-ede3-472a-92fd-86beedf50130" providerId="ADAL" clId="{213C7BD2-480F-4416-89B4-A9C1AF44D8CA}" dt="2025-05-15T09:27:31.907" v="618" actId="20577"/>
          <ac:spMkLst>
            <pc:docMk/>
            <pc:sldMk cId="0" sldId="277"/>
            <ac:spMk id="29" creationId="{8B5F3845-2994-49A2-337F-FE07E3EF7A07}"/>
          </ac:spMkLst>
        </pc:spChg>
        <pc:spChg chg="add mod">
          <ac:chgData name="NG, Felicity" userId="ad8609c7-ede3-472a-92fd-86beedf50130" providerId="ADAL" clId="{213C7BD2-480F-4416-89B4-A9C1AF44D8CA}" dt="2025-05-15T09:29:12.634" v="623" actId="1076"/>
          <ac:spMkLst>
            <pc:docMk/>
            <pc:sldMk cId="0" sldId="277"/>
            <ac:spMk id="41" creationId="{F4B93FC4-F8D4-EC7F-FE00-68BC179F2E27}"/>
          </ac:spMkLst>
        </pc:spChg>
        <pc:spChg chg="mod">
          <ac:chgData name="NG, Felicity" userId="ad8609c7-ede3-472a-92fd-86beedf50130" providerId="ADAL" clId="{213C7BD2-480F-4416-89B4-A9C1AF44D8CA}" dt="2025-05-15T09:28:05.502" v="620" actId="13926"/>
          <ac:spMkLst>
            <pc:docMk/>
            <pc:sldMk cId="0" sldId="277"/>
            <ac:spMk id="43" creationId="{00000000-0000-0000-0000-000000000000}"/>
          </ac:spMkLst>
        </pc:spChg>
        <pc:spChg chg="mod">
          <ac:chgData name="NG, Felicity" userId="ad8609c7-ede3-472a-92fd-86beedf50130" providerId="ADAL" clId="{213C7BD2-480F-4416-89B4-A9C1AF44D8CA}" dt="2025-05-13T08:24:27.868" v="374" actId="20577"/>
          <ac:spMkLst>
            <pc:docMk/>
            <pc:sldMk cId="0" sldId="277"/>
            <ac:spMk id="52" creationId="{00000000-0000-0000-0000-000000000000}"/>
          </ac:spMkLst>
        </pc:spChg>
        <pc:spChg chg="mod">
          <ac:chgData name="NG, Felicity" userId="ad8609c7-ede3-472a-92fd-86beedf50130" providerId="ADAL" clId="{213C7BD2-480F-4416-89B4-A9C1AF44D8CA}" dt="2025-05-15T09:07:44.711" v="522" actId="20577"/>
          <ac:spMkLst>
            <pc:docMk/>
            <pc:sldMk cId="0" sldId="277"/>
            <ac:spMk id="54" creationId="{00000000-0000-0000-0000-000000000000}"/>
          </ac:spMkLst>
        </pc:spChg>
        <pc:spChg chg="mod">
          <ac:chgData name="NG, Felicity" userId="ad8609c7-ede3-472a-92fd-86beedf50130" providerId="ADAL" clId="{213C7BD2-480F-4416-89B4-A9C1AF44D8CA}" dt="2025-05-15T07:21:32.097" v="471" actId="20577"/>
          <ac:spMkLst>
            <pc:docMk/>
            <pc:sldMk cId="0" sldId="277"/>
            <ac:spMk id="55" creationId="{00000000-0000-0000-0000-000000000000}"/>
          </ac:spMkLst>
        </pc:spChg>
        <pc:spChg chg="mod">
          <ac:chgData name="NG, Felicity" userId="ad8609c7-ede3-472a-92fd-86beedf50130" providerId="ADAL" clId="{213C7BD2-480F-4416-89B4-A9C1AF44D8CA}" dt="2025-05-14T04:46:20.463" v="378"/>
          <ac:spMkLst>
            <pc:docMk/>
            <pc:sldMk cId="0" sldId="277"/>
            <ac:spMk id="56" creationId="{00000000-0000-0000-0000-000000000000}"/>
          </ac:spMkLst>
        </pc:spChg>
        <pc:spChg chg="mod">
          <ac:chgData name="NG, Felicity" userId="ad8609c7-ede3-472a-92fd-86beedf50130" providerId="ADAL" clId="{213C7BD2-480F-4416-89B4-A9C1AF44D8CA}" dt="2025-05-14T04:46:44.012" v="382" actId="20577"/>
          <ac:spMkLst>
            <pc:docMk/>
            <pc:sldMk cId="0" sldId="277"/>
            <ac:spMk id="57" creationId="{00000000-0000-0000-0000-000000000000}"/>
          </ac:spMkLst>
        </pc:spChg>
        <pc:spChg chg="mod">
          <ac:chgData name="NG, Felicity" userId="ad8609c7-ede3-472a-92fd-86beedf50130" providerId="ADAL" clId="{213C7BD2-480F-4416-89B4-A9C1AF44D8CA}" dt="2025-05-15T10:01:40.384" v="644" actId="13926"/>
          <ac:spMkLst>
            <pc:docMk/>
            <pc:sldMk cId="0" sldId="277"/>
            <ac:spMk id="58" creationId="{00000000-0000-0000-0000-000000000000}"/>
          </ac:spMkLst>
        </pc:spChg>
        <pc:spChg chg="mod">
          <ac:chgData name="NG, Felicity" userId="ad8609c7-ede3-472a-92fd-86beedf50130" providerId="ADAL" clId="{213C7BD2-480F-4416-89B4-A9C1AF44D8CA}" dt="2025-05-15T10:01:24.233" v="639" actId="13926"/>
          <ac:spMkLst>
            <pc:docMk/>
            <pc:sldMk cId="0" sldId="277"/>
            <ac:spMk id="59" creationId="{00000000-0000-0000-0000-000000000000}"/>
          </ac:spMkLst>
        </pc:spChg>
        <pc:spChg chg="mod">
          <ac:chgData name="NG, Felicity" userId="ad8609c7-ede3-472a-92fd-86beedf50130" providerId="ADAL" clId="{213C7BD2-480F-4416-89B4-A9C1AF44D8CA}" dt="2025-05-15T09:09:32.761" v="545" actId="20577"/>
          <ac:spMkLst>
            <pc:docMk/>
            <pc:sldMk cId="0" sldId="277"/>
            <ac:spMk id="62" creationId="{520955D4-3A37-0296-BA63-D3EB43668CC9}"/>
          </ac:spMkLst>
        </pc:spChg>
        <pc:spChg chg="mod">
          <ac:chgData name="NG, Felicity" userId="ad8609c7-ede3-472a-92fd-86beedf50130" providerId="ADAL" clId="{213C7BD2-480F-4416-89B4-A9C1AF44D8CA}" dt="2025-05-13T08:23:56.313" v="368" actId="20577"/>
          <ac:spMkLst>
            <pc:docMk/>
            <pc:sldMk cId="0" sldId="277"/>
            <ac:spMk id="63" creationId="{00000000-0000-0000-0000-000000000000}"/>
          </ac:spMkLst>
        </pc:spChg>
        <pc:spChg chg="mod">
          <ac:chgData name="NG, Felicity" userId="ad8609c7-ede3-472a-92fd-86beedf50130" providerId="ADAL" clId="{213C7BD2-480F-4416-89B4-A9C1AF44D8CA}" dt="2025-05-15T10:03:22.513" v="658" actId="20577"/>
          <ac:spMkLst>
            <pc:docMk/>
            <pc:sldMk cId="0" sldId="277"/>
            <ac:spMk id="64" creationId="{00000000-0000-0000-0000-000000000000}"/>
          </ac:spMkLst>
        </pc:spChg>
        <pc:spChg chg="mod">
          <ac:chgData name="NG, Felicity" userId="ad8609c7-ede3-472a-92fd-86beedf50130" providerId="ADAL" clId="{213C7BD2-480F-4416-89B4-A9C1AF44D8CA}" dt="2025-05-13T04:05:14.089" v="17" actId="20577"/>
          <ac:spMkLst>
            <pc:docMk/>
            <pc:sldMk cId="0" sldId="277"/>
            <ac:spMk id="65" creationId="{00000000-0000-0000-0000-000000000000}"/>
          </ac:spMkLst>
        </pc:spChg>
        <pc:spChg chg="mod">
          <ac:chgData name="NG, Felicity" userId="ad8609c7-ede3-472a-92fd-86beedf50130" providerId="ADAL" clId="{213C7BD2-480F-4416-89B4-A9C1AF44D8CA}" dt="2025-05-15T09:09:07.688" v="537" actId="20577"/>
          <ac:spMkLst>
            <pc:docMk/>
            <pc:sldMk cId="0" sldId="277"/>
            <ac:spMk id="67" creationId="{00000000-0000-0000-0000-000000000000}"/>
          </ac:spMkLst>
        </pc:spChg>
        <pc:picChg chg="del">
          <ac:chgData name="NG, Felicity" userId="ad8609c7-ede3-472a-92fd-86beedf50130" providerId="ADAL" clId="{213C7BD2-480F-4416-89B4-A9C1AF44D8CA}" dt="2025-05-15T09:29:06.412" v="621" actId="478"/>
          <ac:picMkLst>
            <pc:docMk/>
            <pc:sldMk cId="0" sldId="277"/>
            <ac:picMk id="30" creationId="{DA6B924E-821B-6997-DE31-BC4E4C02CCBE}"/>
          </ac:picMkLst>
        </pc:picChg>
      </pc:sldChg>
      <pc:sldChg chg="addSp delSp modSp mod">
        <pc:chgData name="NG, Felicity" userId="ad8609c7-ede3-472a-92fd-86beedf50130" providerId="ADAL" clId="{213C7BD2-480F-4416-89B4-A9C1AF44D8CA}" dt="2025-05-29T01:40:18.920" v="5860" actId="1076"/>
        <pc:sldMkLst>
          <pc:docMk/>
          <pc:sldMk cId="0" sldId="279"/>
        </pc:sldMkLst>
        <pc:spChg chg="mod">
          <ac:chgData name="NG, Felicity" userId="ad8609c7-ede3-472a-92fd-86beedf50130" providerId="ADAL" clId="{213C7BD2-480F-4416-89B4-A9C1AF44D8CA}" dt="2025-05-29T01:40:18.920" v="5860" actId="1076"/>
          <ac:spMkLst>
            <pc:docMk/>
            <pc:sldMk cId="0" sldId="279"/>
            <ac:spMk id="18" creationId="{636F6A01-67E8-9C85-6187-B5A1008739C5}"/>
          </ac:spMkLst>
        </pc:spChg>
        <pc:spChg chg="mod">
          <ac:chgData name="NG, Felicity" userId="ad8609c7-ede3-472a-92fd-86beedf50130" providerId="ADAL" clId="{213C7BD2-480F-4416-89B4-A9C1AF44D8CA}" dt="2025-05-15T17:05:07.923" v="735" actId="20577"/>
          <ac:spMkLst>
            <pc:docMk/>
            <pc:sldMk cId="0" sldId="279"/>
            <ac:spMk id="27" creationId="{E72C81A1-11F3-1C89-78D1-27E0C5554919}"/>
          </ac:spMkLst>
        </pc:spChg>
        <pc:spChg chg="mod">
          <ac:chgData name="NG, Felicity" userId="ad8609c7-ede3-472a-92fd-86beedf50130" providerId="ADAL" clId="{213C7BD2-480F-4416-89B4-A9C1AF44D8CA}" dt="2025-05-15T17:05:16.327" v="741" actId="20577"/>
          <ac:spMkLst>
            <pc:docMk/>
            <pc:sldMk cId="0" sldId="279"/>
            <ac:spMk id="28" creationId="{600518E6-2CA5-0DB2-536C-C95CC83CB36B}"/>
          </ac:spMkLst>
        </pc:spChg>
        <pc:spChg chg="mod">
          <ac:chgData name="NG, Felicity" userId="ad8609c7-ede3-472a-92fd-86beedf50130" providerId="ADAL" clId="{213C7BD2-480F-4416-89B4-A9C1AF44D8CA}" dt="2025-05-26T02:17:03.185" v="3820" actId="20577"/>
          <ac:spMkLst>
            <pc:docMk/>
            <pc:sldMk cId="0" sldId="279"/>
            <ac:spMk id="31" creationId="{8879050D-39D2-E314-48BA-13D1F66C6D20}"/>
          </ac:spMkLst>
        </pc:spChg>
        <pc:spChg chg="mod">
          <ac:chgData name="NG, Felicity" userId="ad8609c7-ede3-472a-92fd-86beedf50130" providerId="ADAL" clId="{213C7BD2-480F-4416-89B4-A9C1AF44D8CA}" dt="2025-05-15T17:05:38.545" v="743" actId="13926"/>
          <ac:spMkLst>
            <pc:docMk/>
            <pc:sldMk cId="0" sldId="279"/>
            <ac:spMk id="50" creationId="{00000000-0000-0000-0000-000000000000}"/>
          </ac:spMkLst>
        </pc:spChg>
        <pc:spChg chg="mod">
          <ac:chgData name="NG, Felicity" userId="ad8609c7-ede3-472a-92fd-86beedf50130" providerId="ADAL" clId="{213C7BD2-480F-4416-89B4-A9C1AF44D8CA}" dt="2025-05-15T17:07:50.441" v="786" actId="20577"/>
          <ac:spMkLst>
            <pc:docMk/>
            <pc:sldMk cId="0" sldId="279"/>
            <ac:spMk id="52" creationId="{00000000-0000-0000-0000-000000000000}"/>
          </ac:spMkLst>
        </pc:spChg>
        <pc:spChg chg="mod">
          <ac:chgData name="NG, Felicity" userId="ad8609c7-ede3-472a-92fd-86beedf50130" providerId="ADAL" clId="{213C7BD2-480F-4416-89B4-A9C1AF44D8CA}" dt="2025-05-26T02:23:54.336" v="3846" actId="20577"/>
          <ac:spMkLst>
            <pc:docMk/>
            <pc:sldMk cId="0" sldId="279"/>
            <ac:spMk id="54" creationId="{00000000-0000-0000-0000-000000000000}"/>
          </ac:spMkLst>
        </pc:spChg>
        <pc:spChg chg="mod">
          <ac:chgData name="NG, Felicity" userId="ad8609c7-ede3-472a-92fd-86beedf50130" providerId="ADAL" clId="{213C7BD2-480F-4416-89B4-A9C1AF44D8CA}" dt="2025-05-15T16:56:58.936" v="701" actId="20577"/>
          <ac:spMkLst>
            <pc:docMk/>
            <pc:sldMk cId="0" sldId="279"/>
            <ac:spMk id="55" creationId="{00000000-0000-0000-0000-000000000000}"/>
          </ac:spMkLst>
        </pc:spChg>
        <pc:spChg chg="mod">
          <ac:chgData name="NG, Felicity" userId="ad8609c7-ede3-472a-92fd-86beedf50130" providerId="ADAL" clId="{213C7BD2-480F-4416-89B4-A9C1AF44D8CA}" dt="2025-05-15T16:57:31.031" v="707" actId="20577"/>
          <ac:spMkLst>
            <pc:docMk/>
            <pc:sldMk cId="0" sldId="279"/>
            <ac:spMk id="56" creationId="{00000000-0000-0000-0000-000000000000}"/>
          </ac:spMkLst>
        </pc:spChg>
        <pc:spChg chg="mod">
          <ac:chgData name="NG, Felicity" userId="ad8609c7-ede3-472a-92fd-86beedf50130" providerId="ADAL" clId="{213C7BD2-480F-4416-89B4-A9C1AF44D8CA}" dt="2025-05-15T16:57:39.536" v="711" actId="20577"/>
          <ac:spMkLst>
            <pc:docMk/>
            <pc:sldMk cId="0" sldId="279"/>
            <ac:spMk id="57" creationId="{00000000-0000-0000-0000-000000000000}"/>
          </ac:spMkLst>
        </pc:spChg>
        <pc:spChg chg="mod">
          <ac:chgData name="NG, Felicity" userId="ad8609c7-ede3-472a-92fd-86beedf50130" providerId="ADAL" clId="{213C7BD2-480F-4416-89B4-A9C1AF44D8CA}" dt="2025-05-15T17:04:40.152" v="719" actId="20577"/>
          <ac:spMkLst>
            <pc:docMk/>
            <pc:sldMk cId="0" sldId="279"/>
            <ac:spMk id="58" creationId="{00000000-0000-0000-0000-000000000000}"/>
          </ac:spMkLst>
        </pc:spChg>
        <pc:spChg chg="mod">
          <ac:chgData name="NG, Felicity" userId="ad8609c7-ede3-472a-92fd-86beedf50130" providerId="ADAL" clId="{213C7BD2-480F-4416-89B4-A9C1AF44D8CA}" dt="2025-05-15T17:04:46.413" v="727" actId="20577"/>
          <ac:spMkLst>
            <pc:docMk/>
            <pc:sldMk cId="0" sldId="279"/>
            <ac:spMk id="59" creationId="{00000000-0000-0000-0000-000000000000}"/>
          </ac:spMkLst>
        </pc:spChg>
        <pc:spChg chg="mod">
          <ac:chgData name="NG, Felicity" userId="ad8609c7-ede3-472a-92fd-86beedf50130" providerId="ADAL" clId="{213C7BD2-480F-4416-89B4-A9C1AF44D8CA}" dt="2025-05-15T17:07:09.537" v="758" actId="20577"/>
          <ac:spMkLst>
            <pc:docMk/>
            <pc:sldMk cId="0" sldId="279"/>
            <ac:spMk id="63" creationId="{00000000-0000-0000-0000-000000000000}"/>
          </ac:spMkLst>
        </pc:spChg>
        <pc:spChg chg="mod">
          <ac:chgData name="NG, Felicity" userId="ad8609c7-ede3-472a-92fd-86beedf50130" providerId="ADAL" clId="{213C7BD2-480F-4416-89B4-A9C1AF44D8CA}" dt="2025-05-15T17:07:41.677" v="780" actId="20577"/>
          <ac:spMkLst>
            <pc:docMk/>
            <pc:sldMk cId="0" sldId="279"/>
            <ac:spMk id="64" creationId="{00000000-0000-0000-0000-000000000000}"/>
          </ac:spMkLst>
        </pc:spChg>
        <pc:spChg chg="mod">
          <ac:chgData name="NG, Felicity" userId="ad8609c7-ede3-472a-92fd-86beedf50130" providerId="ADAL" clId="{213C7BD2-480F-4416-89B4-A9C1AF44D8CA}" dt="2025-05-13T04:05:36.330" v="34" actId="20577"/>
          <ac:spMkLst>
            <pc:docMk/>
            <pc:sldMk cId="0" sldId="279"/>
            <ac:spMk id="65" creationId="{00000000-0000-0000-0000-000000000000}"/>
          </ac:spMkLst>
        </pc:spChg>
        <pc:spChg chg="mod">
          <ac:chgData name="NG, Felicity" userId="ad8609c7-ede3-472a-92fd-86beedf50130" providerId="ADAL" clId="{213C7BD2-480F-4416-89B4-A9C1AF44D8CA}" dt="2025-05-26T02:24:54.110" v="3850" actId="20577"/>
          <ac:spMkLst>
            <pc:docMk/>
            <pc:sldMk cId="0" sldId="279"/>
            <ac:spMk id="69" creationId="{00000000-0000-0000-0000-000000000000}"/>
          </ac:spMkLst>
        </pc:spChg>
        <pc:picChg chg="del">
          <ac:chgData name="NG, Felicity" userId="ad8609c7-ede3-472a-92fd-86beedf50130" providerId="ADAL" clId="{213C7BD2-480F-4416-89B4-A9C1AF44D8CA}" dt="2025-05-26T02:46:24.058" v="3861" actId="478"/>
          <ac:picMkLst>
            <pc:docMk/>
            <pc:sldMk cId="0" sldId="279"/>
            <ac:picMk id="19" creationId="{C6775AE4-8FD2-3743-6905-BBEDFF47C07C}"/>
          </ac:picMkLst>
        </pc:picChg>
        <pc:picChg chg="add mod">
          <ac:chgData name="NG, Felicity" userId="ad8609c7-ede3-472a-92fd-86beedf50130" providerId="ADAL" clId="{213C7BD2-480F-4416-89B4-A9C1AF44D8CA}" dt="2025-05-26T02:46:28.761" v="3863" actId="1076"/>
          <ac:picMkLst>
            <pc:docMk/>
            <pc:sldMk cId="0" sldId="279"/>
            <ac:picMk id="20" creationId="{21D2EB04-8A8F-39FC-6C67-4F910FDC8DEE}"/>
          </ac:picMkLst>
        </pc:picChg>
      </pc:sldChg>
      <pc:sldChg chg="addSp delSp modSp mod">
        <pc:chgData name="NG, Felicity" userId="ad8609c7-ede3-472a-92fd-86beedf50130" providerId="ADAL" clId="{213C7BD2-480F-4416-89B4-A9C1AF44D8CA}" dt="2025-05-29T01:40:28.472" v="5861" actId="13926"/>
        <pc:sldMkLst>
          <pc:docMk/>
          <pc:sldMk cId="0" sldId="280"/>
        </pc:sldMkLst>
        <pc:spChg chg="mod">
          <ac:chgData name="NG, Felicity" userId="ad8609c7-ede3-472a-92fd-86beedf50130" providerId="ADAL" clId="{213C7BD2-480F-4416-89B4-A9C1AF44D8CA}" dt="2025-05-15T17:12:29.331" v="830" actId="20577"/>
          <ac:spMkLst>
            <pc:docMk/>
            <pc:sldMk cId="0" sldId="280"/>
            <ac:spMk id="29" creationId="{99425F9C-E2AA-44BE-1F85-E17BA39543DC}"/>
          </ac:spMkLst>
        </pc:spChg>
        <pc:spChg chg="mod">
          <ac:chgData name="NG, Felicity" userId="ad8609c7-ede3-472a-92fd-86beedf50130" providerId="ADAL" clId="{213C7BD2-480F-4416-89B4-A9C1AF44D8CA}" dt="2025-05-15T17:12:34.322" v="836" actId="20577"/>
          <ac:spMkLst>
            <pc:docMk/>
            <pc:sldMk cId="0" sldId="280"/>
            <ac:spMk id="30" creationId="{279BA66F-4597-6193-AD8A-B7E496408483}"/>
          </ac:spMkLst>
        </pc:spChg>
        <pc:spChg chg="mod">
          <ac:chgData name="NG, Felicity" userId="ad8609c7-ede3-472a-92fd-86beedf50130" providerId="ADAL" clId="{213C7BD2-480F-4416-89B4-A9C1AF44D8CA}" dt="2025-05-15T17:12:38.553" v="838" actId="20577"/>
          <ac:spMkLst>
            <pc:docMk/>
            <pc:sldMk cId="0" sldId="280"/>
            <ac:spMk id="31" creationId="{C7924574-89D5-ABF4-C347-7AC554329407}"/>
          </ac:spMkLst>
        </pc:spChg>
        <pc:spChg chg="mod">
          <ac:chgData name="NG, Felicity" userId="ad8609c7-ede3-472a-92fd-86beedf50130" providerId="ADAL" clId="{213C7BD2-480F-4416-89B4-A9C1AF44D8CA}" dt="2025-05-26T03:02:02.154" v="3873" actId="20577"/>
          <ac:spMkLst>
            <pc:docMk/>
            <pc:sldMk cId="0" sldId="280"/>
            <ac:spMk id="41" creationId="{CB497E27-4AC4-15FE-BCCE-3505F1E0549B}"/>
          </ac:spMkLst>
        </pc:spChg>
        <pc:spChg chg="mod">
          <ac:chgData name="NG, Felicity" userId="ad8609c7-ede3-472a-92fd-86beedf50130" providerId="ADAL" clId="{213C7BD2-480F-4416-89B4-A9C1AF44D8CA}" dt="2025-05-29T01:40:28.472" v="5861" actId="13926"/>
          <ac:spMkLst>
            <pc:docMk/>
            <pc:sldMk cId="0" sldId="280"/>
            <ac:spMk id="43" creationId="{00000000-0000-0000-0000-000000000000}"/>
          </ac:spMkLst>
        </pc:spChg>
        <pc:spChg chg="mod">
          <ac:chgData name="NG, Felicity" userId="ad8609c7-ede3-472a-92fd-86beedf50130" providerId="ADAL" clId="{213C7BD2-480F-4416-89B4-A9C1AF44D8CA}" dt="2025-05-26T03:08:24.895" v="3904" actId="13926"/>
          <ac:spMkLst>
            <pc:docMk/>
            <pc:sldMk cId="0" sldId="280"/>
            <ac:spMk id="50" creationId="{00000000-0000-0000-0000-000000000000}"/>
          </ac:spMkLst>
        </pc:spChg>
        <pc:spChg chg="mod">
          <ac:chgData name="NG, Felicity" userId="ad8609c7-ede3-472a-92fd-86beedf50130" providerId="ADAL" clId="{213C7BD2-480F-4416-89B4-A9C1AF44D8CA}" dt="2025-05-15T17:13:06.564" v="860" actId="20577"/>
          <ac:spMkLst>
            <pc:docMk/>
            <pc:sldMk cId="0" sldId="280"/>
            <ac:spMk id="52" creationId="{00000000-0000-0000-0000-000000000000}"/>
          </ac:spMkLst>
        </pc:spChg>
        <pc:spChg chg="mod">
          <ac:chgData name="NG, Felicity" userId="ad8609c7-ede3-472a-92fd-86beedf50130" providerId="ADAL" clId="{213C7BD2-480F-4416-89B4-A9C1AF44D8CA}" dt="2025-05-26T03:08:15.057" v="3903" actId="20577"/>
          <ac:spMkLst>
            <pc:docMk/>
            <pc:sldMk cId="0" sldId="280"/>
            <ac:spMk id="54" creationId="{00000000-0000-0000-0000-000000000000}"/>
          </ac:spMkLst>
        </pc:spChg>
        <pc:spChg chg="mod">
          <ac:chgData name="NG, Felicity" userId="ad8609c7-ede3-472a-92fd-86beedf50130" providerId="ADAL" clId="{213C7BD2-480F-4416-89B4-A9C1AF44D8CA}" dt="2025-05-15T17:08:36.244" v="798" actId="20577"/>
          <ac:spMkLst>
            <pc:docMk/>
            <pc:sldMk cId="0" sldId="280"/>
            <ac:spMk id="55" creationId="{00000000-0000-0000-0000-000000000000}"/>
          </ac:spMkLst>
        </pc:spChg>
        <pc:spChg chg="mod">
          <ac:chgData name="NG, Felicity" userId="ad8609c7-ede3-472a-92fd-86beedf50130" providerId="ADAL" clId="{213C7BD2-480F-4416-89B4-A9C1AF44D8CA}" dt="2025-05-15T17:11:41.647" v="810" actId="20577"/>
          <ac:spMkLst>
            <pc:docMk/>
            <pc:sldMk cId="0" sldId="280"/>
            <ac:spMk id="56" creationId="{00000000-0000-0000-0000-000000000000}"/>
          </ac:spMkLst>
        </pc:spChg>
        <pc:spChg chg="mod">
          <ac:chgData name="NG, Felicity" userId="ad8609c7-ede3-472a-92fd-86beedf50130" providerId="ADAL" clId="{213C7BD2-480F-4416-89B4-A9C1AF44D8CA}" dt="2025-05-15T17:11:47.984" v="814" actId="20577"/>
          <ac:spMkLst>
            <pc:docMk/>
            <pc:sldMk cId="0" sldId="280"/>
            <ac:spMk id="57" creationId="{00000000-0000-0000-0000-000000000000}"/>
          </ac:spMkLst>
        </pc:spChg>
        <pc:spChg chg="mod">
          <ac:chgData name="NG, Felicity" userId="ad8609c7-ede3-472a-92fd-86beedf50130" providerId="ADAL" clId="{213C7BD2-480F-4416-89B4-A9C1AF44D8CA}" dt="2025-05-15T17:12:03.941" v="818" actId="20577"/>
          <ac:spMkLst>
            <pc:docMk/>
            <pc:sldMk cId="0" sldId="280"/>
            <ac:spMk id="58" creationId="{00000000-0000-0000-0000-000000000000}"/>
          </ac:spMkLst>
        </pc:spChg>
        <pc:spChg chg="mod">
          <ac:chgData name="NG, Felicity" userId="ad8609c7-ede3-472a-92fd-86beedf50130" providerId="ADAL" clId="{213C7BD2-480F-4416-89B4-A9C1AF44D8CA}" dt="2025-05-15T17:12:11.234" v="824" actId="20577"/>
          <ac:spMkLst>
            <pc:docMk/>
            <pc:sldMk cId="0" sldId="280"/>
            <ac:spMk id="59" creationId="{00000000-0000-0000-0000-000000000000}"/>
          </ac:spMkLst>
        </pc:spChg>
        <pc:spChg chg="mod">
          <ac:chgData name="NG, Felicity" userId="ad8609c7-ede3-472a-92fd-86beedf50130" providerId="ADAL" clId="{213C7BD2-480F-4416-89B4-A9C1AF44D8CA}" dt="2025-05-15T17:13:27.403" v="876" actId="20577"/>
          <ac:spMkLst>
            <pc:docMk/>
            <pc:sldMk cId="0" sldId="280"/>
            <ac:spMk id="63" creationId="{00000000-0000-0000-0000-000000000000}"/>
          </ac:spMkLst>
        </pc:spChg>
        <pc:spChg chg="mod">
          <ac:chgData name="NG, Felicity" userId="ad8609c7-ede3-472a-92fd-86beedf50130" providerId="ADAL" clId="{213C7BD2-480F-4416-89B4-A9C1AF44D8CA}" dt="2025-05-15T17:12:58.561" v="848" actId="20577"/>
          <ac:spMkLst>
            <pc:docMk/>
            <pc:sldMk cId="0" sldId="280"/>
            <ac:spMk id="64" creationId="{00000000-0000-0000-0000-000000000000}"/>
          </ac:spMkLst>
        </pc:spChg>
        <pc:spChg chg="mod">
          <ac:chgData name="NG, Felicity" userId="ad8609c7-ede3-472a-92fd-86beedf50130" providerId="ADAL" clId="{213C7BD2-480F-4416-89B4-A9C1AF44D8CA}" dt="2025-05-13T04:05:47.299" v="42" actId="20577"/>
          <ac:spMkLst>
            <pc:docMk/>
            <pc:sldMk cId="0" sldId="280"/>
            <ac:spMk id="65" creationId="{00000000-0000-0000-0000-000000000000}"/>
          </ac:spMkLst>
        </pc:spChg>
        <pc:spChg chg="mod">
          <ac:chgData name="NG, Felicity" userId="ad8609c7-ede3-472a-92fd-86beedf50130" providerId="ADAL" clId="{213C7BD2-480F-4416-89B4-A9C1AF44D8CA}" dt="2025-05-29T01:39:55.680" v="5859" actId="1076"/>
          <ac:spMkLst>
            <pc:docMk/>
            <pc:sldMk cId="0" sldId="280"/>
            <ac:spMk id="66" creationId="{2240A318-8418-6451-D9A1-3E9083856DD3}"/>
          </ac:spMkLst>
        </pc:spChg>
        <pc:spChg chg="mod">
          <ac:chgData name="NG, Felicity" userId="ad8609c7-ede3-472a-92fd-86beedf50130" providerId="ADAL" clId="{213C7BD2-480F-4416-89B4-A9C1AF44D8CA}" dt="2025-05-26T03:06:51.377" v="3901" actId="20577"/>
          <ac:spMkLst>
            <pc:docMk/>
            <pc:sldMk cId="0" sldId="280"/>
            <ac:spMk id="69" creationId="{00000000-0000-0000-0000-000000000000}"/>
          </ac:spMkLst>
        </pc:spChg>
        <pc:picChg chg="add mod">
          <ac:chgData name="NG, Felicity" userId="ad8609c7-ede3-472a-92fd-86beedf50130" providerId="ADAL" clId="{213C7BD2-480F-4416-89B4-A9C1AF44D8CA}" dt="2025-05-29T01:39:07.473" v="5843"/>
          <ac:picMkLst>
            <pc:docMk/>
            <pc:sldMk cId="0" sldId="280"/>
            <ac:picMk id="23" creationId="{17AC480D-1EDA-D2DC-72E7-1A11E0D86C49}"/>
          </ac:picMkLst>
        </pc:picChg>
        <pc:picChg chg="add mod">
          <ac:chgData name="NG, Felicity" userId="ad8609c7-ede3-472a-92fd-86beedf50130" providerId="ADAL" clId="{213C7BD2-480F-4416-89B4-A9C1AF44D8CA}" dt="2025-05-29T01:39:51.260" v="5858" actId="1076"/>
          <ac:picMkLst>
            <pc:docMk/>
            <pc:sldMk cId="0" sldId="280"/>
            <ac:picMk id="25" creationId="{6A27C198-5D89-295B-3EF0-F22843158D32}"/>
          </ac:picMkLst>
        </pc:picChg>
        <pc:picChg chg="del">
          <ac:chgData name="NG, Felicity" userId="ad8609c7-ede3-472a-92fd-86beedf50130" providerId="ADAL" clId="{213C7BD2-480F-4416-89B4-A9C1AF44D8CA}" dt="2025-05-29T01:39:36.510" v="5856" actId="478"/>
          <ac:picMkLst>
            <pc:docMk/>
            <pc:sldMk cId="0" sldId="280"/>
            <ac:picMk id="67" creationId="{EA757D6B-ABAF-6EBF-5B2B-20B3ED799A27}"/>
          </ac:picMkLst>
        </pc:picChg>
      </pc:sldChg>
      <pc:sldChg chg="addSp delSp modSp mod">
        <pc:chgData name="NG, Felicity" userId="ad8609c7-ede3-472a-92fd-86beedf50130" providerId="ADAL" clId="{213C7BD2-480F-4416-89B4-A9C1AF44D8CA}" dt="2025-05-29T01:52:26.669" v="5916" actId="13926"/>
        <pc:sldMkLst>
          <pc:docMk/>
          <pc:sldMk cId="0" sldId="281"/>
        </pc:sldMkLst>
        <pc:spChg chg="mod">
          <ac:chgData name="NG, Felicity" userId="ad8609c7-ede3-472a-92fd-86beedf50130" providerId="ADAL" clId="{213C7BD2-480F-4416-89B4-A9C1AF44D8CA}" dt="2025-05-15T17:31:10.317" v="992" actId="20577"/>
          <ac:spMkLst>
            <pc:docMk/>
            <pc:sldMk cId="0" sldId="281"/>
            <ac:spMk id="26" creationId="{F057C010-3974-F9DA-C405-28D94C8D7FF4}"/>
          </ac:spMkLst>
        </pc:spChg>
        <pc:spChg chg="mod">
          <ac:chgData name="NG, Felicity" userId="ad8609c7-ede3-472a-92fd-86beedf50130" providerId="ADAL" clId="{213C7BD2-480F-4416-89B4-A9C1AF44D8CA}" dt="2025-05-15T17:31:21.714" v="1002" actId="20577"/>
          <ac:spMkLst>
            <pc:docMk/>
            <pc:sldMk cId="0" sldId="281"/>
            <ac:spMk id="27" creationId="{915ED1B9-CF9F-2655-6B21-AEC6C8C17BED}"/>
          </ac:spMkLst>
        </pc:spChg>
        <pc:spChg chg="mod">
          <ac:chgData name="NG, Felicity" userId="ad8609c7-ede3-472a-92fd-86beedf50130" providerId="ADAL" clId="{213C7BD2-480F-4416-89B4-A9C1AF44D8CA}" dt="2025-05-15T17:31:16.801" v="1000" actId="20577"/>
          <ac:spMkLst>
            <pc:docMk/>
            <pc:sldMk cId="0" sldId="281"/>
            <ac:spMk id="30" creationId="{4AB9E7B8-B8C3-D0B6-8FCE-B215476DB0F8}"/>
          </ac:spMkLst>
        </pc:spChg>
        <pc:spChg chg="mod">
          <ac:chgData name="NG, Felicity" userId="ad8609c7-ede3-472a-92fd-86beedf50130" providerId="ADAL" clId="{213C7BD2-480F-4416-89B4-A9C1AF44D8CA}" dt="2025-05-26T14:15:56.834" v="3948" actId="20577"/>
          <ac:spMkLst>
            <pc:docMk/>
            <pc:sldMk cId="0" sldId="281"/>
            <ac:spMk id="39" creationId="{3C63221D-0FEB-F00E-6310-A8E419C81577}"/>
          </ac:spMkLst>
        </pc:spChg>
        <pc:spChg chg="mod">
          <ac:chgData name="NG, Felicity" userId="ad8609c7-ede3-472a-92fd-86beedf50130" providerId="ADAL" clId="{213C7BD2-480F-4416-89B4-A9C1AF44D8CA}" dt="2025-05-29T01:52:26.669" v="5916" actId="13926"/>
          <ac:spMkLst>
            <pc:docMk/>
            <pc:sldMk cId="0" sldId="281"/>
            <ac:spMk id="42" creationId="{00000000-0000-0000-0000-000000000000}"/>
          </ac:spMkLst>
        </pc:spChg>
        <pc:spChg chg="del">
          <ac:chgData name="NG, Felicity" userId="ad8609c7-ede3-472a-92fd-86beedf50130" providerId="ADAL" clId="{213C7BD2-480F-4416-89B4-A9C1AF44D8CA}" dt="2025-05-29T01:51:48.620" v="5912" actId="478"/>
          <ac:spMkLst>
            <pc:docMk/>
            <pc:sldMk cId="0" sldId="281"/>
            <ac:spMk id="45" creationId="{363C0BC0-032F-6E09-8868-56F3B25B5C12}"/>
          </ac:spMkLst>
        </pc:spChg>
        <pc:spChg chg="mod">
          <ac:chgData name="NG, Felicity" userId="ad8609c7-ede3-472a-92fd-86beedf50130" providerId="ADAL" clId="{213C7BD2-480F-4416-89B4-A9C1AF44D8CA}" dt="2025-05-15T17:33:23.561" v="1042" actId="20577"/>
          <ac:spMkLst>
            <pc:docMk/>
            <pc:sldMk cId="0" sldId="281"/>
            <ac:spMk id="51" creationId="{00000000-0000-0000-0000-000000000000}"/>
          </ac:spMkLst>
        </pc:spChg>
        <pc:spChg chg="mod">
          <ac:chgData name="NG, Felicity" userId="ad8609c7-ede3-472a-92fd-86beedf50130" providerId="ADAL" clId="{213C7BD2-480F-4416-89B4-A9C1AF44D8CA}" dt="2025-05-26T14:35:43.888" v="3975" actId="20577"/>
          <ac:spMkLst>
            <pc:docMk/>
            <pc:sldMk cId="0" sldId="281"/>
            <ac:spMk id="53" creationId="{00000000-0000-0000-0000-000000000000}"/>
          </ac:spMkLst>
        </pc:spChg>
        <pc:spChg chg="mod">
          <ac:chgData name="NG, Felicity" userId="ad8609c7-ede3-472a-92fd-86beedf50130" providerId="ADAL" clId="{213C7BD2-480F-4416-89B4-A9C1AF44D8CA}" dt="2025-05-15T17:16:46.802" v="961" actId="20577"/>
          <ac:spMkLst>
            <pc:docMk/>
            <pc:sldMk cId="0" sldId="281"/>
            <ac:spMk id="54" creationId="{00000000-0000-0000-0000-000000000000}"/>
          </ac:spMkLst>
        </pc:spChg>
        <pc:spChg chg="mod">
          <ac:chgData name="NG, Felicity" userId="ad8609c7-ede3-472a-92fd-86beedf50130" providerId="ADAL" clId="{213C7BD2-480F-4416-89B4-A9C1AF44D8CA}" dt="2025-05-15T17:30:13.352" v="968" actId="20577"/>
          <ac:spMkLst>
            <pc:docMk/>
            <pc:sldMk cId="0" sldId="281"/>
            <ac:spMk id="55" creationId="{00000000-0000-0000-0000-000000000000}"/>
          </ac:spMkLst>
        </pc:spChg>
        <pc:spChg chg="mod">
          <ac:chgData name="NG, Felicity" userId="ad8609c7-ede3-472a-92fd-86beedf50130" providerId="ADAL" clId="{213C7BD2-480F-4416-89B4-A9C1AF44D8CA}" dt="2025-05-15T17:30:19.464" v="972" actId="20577"/>
          <ac:spMkLst>
            <pc:docMk/>
            <pc:sldMk cId="0" sldId="281"/>
            <ac:spMk id="56" creationId="{00000000-0000-0000-0000-000000000000}"/>
          </ac:spMkLst>
        </pc:spChg>
        <pc:spChg chg="mod">
          <ac:chgData name="NG, Felicity" userId="ad8609c7-ede3-472a-92fd-86beedf50130" providerId="ADAL" clId="{213C7BD2-480F-4416-89B4-A9C1AF44D8CA}" dt="2025-05-15T17:30:32.497" v="978" actId="20577"/>
          <ac:spMkLst>
            <pc:docMk/>
            <pc:sldMk cId="0" sldId="281"/>
            <ac:spMk id="57" creationId="{00000000-0000-0000-0000-000000000000}"/>
          </ac:spMkLst>
        </pc:spChg>
        <pc:spChg chg="mod">
          <ac:chgData name="NG, Felicity" userId="ad8609c7-ede3-472a-92fd-86beedf50130" providerId="ADAL" clId="{213C7BD2-480F-4416-89B4-A9C1AF44D8CA}" dt="2025-05-15T17:30:39.772" v="984" actId="20577"/>
          <ac:spMkLst>
            <pc:docMk/>
            <pc:sldMk cId="0" sldId="281"/>
            <ac:spMk id="58" creationId="{00000000-0000-0000-0000-000000000000}"/>
          </ac:spMkLst>
        </pc:spChg>
        <pc:spChg chg="mod">
          <ac:chgData name="NG, Felicity" userId="ad8609c7-ede3-472a-92fd-86beedf50130" providerId="ADAL" clId="{213C7BD2-480F-4416-89B4-A9C1AF44D8CA}" dt="2025-05-29T01:52:19.288" v="5915" actId="1076"/>
          <ac:spMkLst>
            <pc:docMk/>
            <pc:sldMk cId="0" sldId="281"/>
            <ac:spMk id="59" creationId="{2DA1330B-2C7B-6F63-7B25-F6459BB84E1B}"/>
          </ac:spMkLst>
        </pc:spChg>
        <pc:spChg chg="mod">
          <ac:chgData name="NG, Felicity" userId="ad8609c7-ede3-472a-92fd-86beedf50130" providerId="ADAL" clId="{213C7BD2-480F-4416-89B4-A9C1AF44D8CA}" dt="2025-05-15T17:33:14.506" v="1034" actId="20577"/>
          <ac:spMkLst>
            <pc:docMk/>
            <pc:sldMk cId="0" sldId="281"/>
            <ac:spMk id="62" creationId="{00000000-0000-0000-0000-000000000000}"/>
          </ac:spMkLst>
        </pc:spChg>
        <pc:spChg chg="mod">
          <ac:chgData name="NG, Felicity" userId="ad8609c7-ede3-472a-92fd-86beedf50130" providerId="ADAL" clId="{213C7BD2-480F-4416-89B4-A9C1AF44D8CA}" dt="2025-05-15T17:33:01.363" v="1024" actId="20577"/>
          <ac:spMkLst>
            <pc:docMk/>
            <pc:sldMk cId="0" sldId="281"/>
            <ac:spMk id="63" creationId="{00000000-0000-0000-0000-000000000000}"/>
          </ac:spMkLst>
        </pc:spChg>
        <pc:spChg chg="mod">
          <ac:chgData name="NG, Felicity" userId="ad8609c7-ede3-472a-92fd-86beedf50130" providerId="ADAL" clId="{213C7BD2-480F-4416-89B4-A9C1AF44D8CA}" dt="2025-05-13T04:06:03.895" v="57" actId="20577"/>
          <ac:spMkLst>
            <pc:docMk/>
            <pc:sldMk cId="0" sldId="281"/>
            <ac:spMk id="64" creationId="{00000000-0000-0000-0000-000000000000}"/>
          </ac:spMkLst>
        </pc:spChg>
        <pc:spChg chg="mod">
          <ac:chgData name="NG, Felicity" userId="ad8609c7-ede3-472a-92fd-86beedf50130" providerId="ADAL" clId="{213C7BD2-480F-4416-89B4-A9C1AF44D8CA}" dt="2025-05-26T14:43:03.421" v="3992" actId="20577"/>
          <ac:spMkLst>
            <pc:docMk/>
            <pc:sldMk cId="0" sldId="281"/>
            <ac:spMk id="69" creationId="{00000000-0000-0000-0000-000000000000}"/>
          </ac:spMkLst>
        </pc:spChg>
        <pc:picChg chg="add mod">
          <ac:chgData name="NG, Felicity" userId="ad8609c7-ede3-472a-92fd-86beedf50130" providerId="ADAL" clId="{213C7BD2-480F-4416-89B4-A9C1AF44D8CA}" dt="2025-05-29T01:52:13.694" v="5914" actId="1076"/>
          <ac:picMkLst>
            <pc:docMk/>
            <pc:sldMk cId="0" sldId="281"/>
            <ac:picMk id="28" creationId="{577004DC-DF3D-8129-A33B-09F15F55F50A}"/>
          </ac:picMkLst>
        </pc:picChg>
      </pc:sldChg>
      <pc:sldChg chg="addSp delSp modSp mod">
        <pc:chgData name="NG, Felicity" userId="ad8609c7-ede3-472a-92fd-86beedf50130" providerId="ADAL" clId="{213C7BD2-480F-4416-89B4-A9C1AF44D8CA}" dt="2025-05-29T01:48:27.554" v="5903" actId="13926"/>
        <pc:sldMkLst>
          <pc:docMk/>
          <pc:sldMk cId="0" sldId="282"/>
        </pc:sldMkLst>
        <pc:spChg chg="mod">
          <ac:chgData name="NG, Felicity" userId="ad8609c7-ede3-472a-92fd-86beedf50130" providerId="ADAL" clId="{213C7BD2-480F-4416-89B4-A9C1AF44D8CA}" dt="2025-05-29T01:47:32.867" v="5866"/>
          <ac:spMkLst>
            <pc:docMk/>
            <pc:sldMk cId="0" sldId="282"/>
            <ac:spMk id="13" creationId="{00000000-0000-0000-0000-000000000000}"/>
          </ac:spMkLst>
        </pc:spChg>
        <pc:spChg chg="mod">
          <ac:chgData name="NG, Felicity" userId="ad8609c7-ede3-472a-92fd-86beedf50130" providerId="ADAL" clId="{213C7BD2-480F-4416-89B4-A9C1AF44D8CA}" dt="2025-05-15T17:15:48.202" v="946" actId="20577"/>
          <ac:spMkLst>
            <pc:docMk/>
            <pc:sldMk cId="0" sldId="282"/>
            <ac:spMk id="26" creationId="{14FD6D8C-0E0B-0571-90E0-44F82B437904}"/>
          </ac:spMkLst>
        </pc:spChg>
        <pc:spChg chg="mod">
          <ac:chgData name="NG, Felicity" userId="ad8609c7-ede3-472a-92fd-86beedf50130" providerId="ADAL" clId="{213C7BD2-480F-4416-89B4-A9C1AF44D8CA}" dt="2025-05-15T17:15:41.083" v="944" actId="20577"/>
          <ac:spMkLst>
            <pc:docMk/>
            <pc:sldMk cId="0" sldId="282"/>
            <ac:spMk id="27" creationId="{E6BF09AF-4B17-0FBF-EBFD-4D3AF4228212}"/>
          </ac:spMkLst>
        </pc:spChg>
        <pc:spChg chg="mod">
          <ac:chgData name="NG, Felicity" userId="ad8609c7-ede3-472a-92fd-86beedf50130" providerId="ADAL" clId="{213C7BD2-480F-4416-89B4-A9C1AF44D8CA}" dt="2025-05-15T17:15:51.836" v="948" actId="20577"/>
          <ac:spMkLst>
            <pc:docMk/>
            <pc:sldMk cId="0" sldId="282"/>
            <ac:spMk id="28" creationId="{707DC511-00D9-A40B-FDA4-98EB48AD19B7}"/>
          </ac:spMkLst>
        </pc:spChg>
        <pc:spChg chg="mod">
          <ac:chgData name="NG, Felicity" userId="ad8609c7-ede3-472a-92fd-86beedf50130" providerId="ADAL" clId="{213C7BD2-480F-4416-89B4-A9C1AF44D8CA}" dt="2025-05-26T09:53:28.883" v="3909" actId="20577"/>
          <ac:spMkLst>
            <pc:docMk/>
            <pc:sldMk cId="0" sldId="282"/>
            <ac:spMk id="29" creationId="{15F05CCC-5B61-5CA3-263A-B61CE666D683}"/>
          </ac:spMkLst>
        </pc:spChg>
        <pc:spChg chg="del">
          <ac:chgData name="NG, Felicity" userId="ad8609c7-ede3-472a-92fd-86beedf50130" providerId="ADAL" clId="{213C7BD2-480F-4416-89B4-A9C1AF44D8CA}" dt="2025-05-29T01:48:17.263" v="5901" actId="478"/>
          <ac:spMkLst>
            <pc:docMk/>
            <pc:sldMk cId="0" sldId="282"/>
            <ac:spMk id="31" creationId="{C844C517-E51B-A10C-EC9A-F0666BBCB4BD}"/>
          </ac:spMkLst>
        </pc:spChg>
        <pc:spChg chg="add del mod">
          <ac:chgData name="NG, Felicity" userId="ad8609c7-ede3-472a-92fd-86beedf50130" providerId="ADAL" clId="{213C7BD2-480F-4416-89B4-A9C1AF44D8CA}" dt="2025-05-29T01:48:06.235" v="5899" actId="20577"/>
          <ac:spMkLst>
            <pc:docMk/>
            <pc:sldMk cId="0" sldId="282"/>
            <ac:spMk id="37" creationId="{FFA30AA1-EC74-5335-5D8D-D7E7E4FCD0F8}"/>
          </ac:spMkLst>
        </pc:spChg>
        <pc:spChg chg="mod">
          <ac:chgData name="NG, Felicity" userId="ad8609c7-ede3-472a-92fd-86beedf50130" providerId="ADAL" clId="{213C7BD2-480F-4416-89B4-A9C1AF44D8CA}" dt="2025-05-29T01:48:27.554" v="5903" actId="13926"/>
          <ac:spMkLst>
            <pc:docMk/>
            <pc:sldMk cId="0" sldId="282"/>
            <ac:spMk id="42" creationId="{00000000-0000-0000-0000-000000000000}"/>
          </ac:spMkLst>
        </pc:spChg>
        <pc:spChg chg="mod">
          <ac:chgData name="NG, Felicity" userId="ad8609c7-ede3-472a-92fd-86beedf50130" providerId="ADAL" clId="{213C7BD2-480F-4416-89B4-A9C1AF44D8CA}" dt="2025-05-26T09:57:33.888" v="3944" actId="13926"/>
          <ac:spMkLst>
            <pc:docMk/>
            <pc:sldMk cId="0" sldId="282"/>
            <ac:spMk id="49" creationId="{00000000-0000-0000-0000-000000000000}"/>
          </ac:spMkLst>
        </pc:spChg>
        <pc:spChg chg="mod">
          <ac:chgData name="NG, Felicity" userId="ad8609c7-ede3-472a-92fd-86beedf50130" providerId="ADAL" clId="{213C7BD2-480F-4416-89B4-A9C1AF44D8CA}" dt="2025-05-15T17:16:09.628" v="954" actId="20577"/>
          <ac:spMkLst>
            <pc:docMk/>
            <pc:sldMk cId="0" sldId="282"/>
            <ac:spMk id="51" creationId="{00000000-0000-0000-0000-000000000000}"/>
          </ac:spMkLst>
        </pc:spChg>
        <pc:spChg chg="mod">
          <ac:chgData name="NG, Felicity" userId="ad8609c7-ede3-472a-92fd-86beedf50130" providerId="ADAL" clId="{213C7BD2-480F-4416-89B4-A9C1AF44D8CA}" dt="2025-05-26T09:55:36.552" v="3934" actId="20577"/>
          <ac:spMkLst>
            <pc:docMk/>
            <pc:sldMk cId="0" sldId="282"/>
            <ac:spMk id="53" creationId="{00000000-0000-0000-0000-000000000000}"/>
          </ac:spMkLst>
        </pc:spChg>
        <pc:spChg chg="mod">
          <ac:chgData name="NG, Felicity" userId="ad8609c7-ede3-472a-92fd-86beedf50130" providerId="ADAL" clId="{213C7BD2-480F-4416-89B4-A9C1AF44D8CA}" dt="2025-05-15T17:14:47.667" v="912" actId="20577"/>
          <ac:spMkLst>
            <pc:docMk/>
            <pc:sldMk cId="0" sldId="282"/>
            <ac:spMk id="54" creationId="{00000000-0000-0000-0000-000000000000}"/>
          </ac:spMkLst>
        </pc:spChg>
        <pc:spChg chg="mod">
          <ac:chgData name="NG, Felicity" userId="ad8609c7-ede3-472a-92fd-86beedf50130" providerId="ADAL" clId="{213C7BD2-480F-4416-89B4-A9C1AF44D8CA}" dt="2025-05-15T17:14:56.626" v="920" actId="20577"/>
          <ac:spMkLst>
            <pc:docMk/>
            <pc:sldMk cId="0" sldId="282"/>
            <ac:spMk id="55" creationId="{00000000-0000-0000-0000-000000000000}"/>
          </ac:spMkLst>
        </pc:spChg>
        <pc:spChg chg="mod">
          <ac:chgData name="NG, Felicity" userId="ad8609c7-ede3-472a-92fd-86beedf50130" providerId="ADAL" clId="{213C7BD2-480F-4416-89B4-A9C1AF44D8CA}" dt="2025-05-15T17:15:03.947" v="924" actId="20577"/>
          <ac:spMkLst>
            <pc:docMk/>
            <pc:sldMk cId="0" sldId="282"/>
            <ac:spMk id="56" creationId="{00000000-0000-0000-0000-000000000000}"/>
          </ac:spMkLst>
        </pc:spChg>
        <pc:spChg chg="mod">
          <ac:chgData name="NG, Felicity" userId="ad8609c7-ede3-472a-92fd-86beedf50130" providerId="ADAL" clId="{213C7BD2-480F-4416-89B4-A9C1AF44D8CA}" dt="2025-05-15T17:15:23.285" v="930" actId="20577"/>
          <ac:spMkLst>
            <pc:docMk/>
            <pc:sldMk cId="0" sldId="282"/>
            <ac:spMk id="57" creationId="{00000000-0000-0000-0000-000000000000}"/>
          </ac:spMkLst>
        </pc:spChg>
        <pc:spChg chg="mod">
          <ac:chgData name="NG, Felicity" userId="ad8609c7-ede3-472a-92fd-86beedf50130" providerId="ADAL" clId="{213C7BD2-480F-4416-89B4-A9C1AF44D8CA}" dt="2025-05-15T17:15:29.147" v="936" actId="20577"/>
          <ac:spMkLst>
            <pc:docMk/>
            <pc:sldMk cId="0" sldId="282"/>
            <ac:spMk id="58" creationId="{00000000-0000-0000-0000-000000000000}"/>
          </ac:spMkLst>
        </pc:spChg>
        <pc:spChg chg="mod">
          <ac:chgData name="NG, Felicity" userId="ad8609c7-ede3-472a-92fd-86beedf50130" providerId="ADAL" clId="{213C7BD2-480F-4416-89B4-A9C1AF44D8CA}" dt="2025-05-15T17:13:48.553" v="890" actId="20577"/>
          <ac:spMkLst>
            <pc:docMk/>
            <pc:sldMk cId="0" sldId="282"/>
            <ac:spMk id="62" creationId="{00000000-0000-0000-0000-000000000000}"/>
          </ac:spMkLst>
        </pc:spChg>
        <pc:spChg chg="mod">
          <ac:chgData name="NG, Felicity" userId="ad8609c7-ede3-472a-92fd-86beedf50130" providerId="ADAL" clId="{213C7BD2-480F-4416-89B4-A9C1AF44D8CA}" dt="2025-05-15T17:14:26.360" v="905" actId="20577"/>
          <ac:spMkLst>
            <pc:docMk/>
            <pc:sldMk cId="0" sldId="282"/>
            <ac:spMk id="63" creationId="{00000000-0000-0000-0000-000000000000}"/>
          </ac:spMkLst>
        </pc:spChg>
        <pc:spChg chg="mod">
          <ac:chgData name="NG, Felicity" userId="ad8609c7-ede3-472a-92fd-86beedf50130" providerId="ADAL" clId="{213C7BD2-480F-4416-89B4-A9C1AF44D8CA}" dt="2025-05-13T04:05:56.037" v="50" actId="20577"/>
          <ac:spMkLst>
            <pc:docMk/>
            <pc:sldMk cId="0" sldId="282"/>
            <ac:spMk id="64" creationId="{00000000-0000-0000-0000-000000000000}"/>
          </ac:spMkLst>
        </pc:spChg>
        <pc:spChg chg="mod">
          <ac:chgData name="NG, Felicity" userId="ad8609c7-ede3-472a-92fd-86beedf50130" providerId="ADAL" clId="{213C7BD2-480F-4416-89B4-A9C1AF44D8CA}" dt="2025-05-26T09:57:10.887" v="3943" actId="20577"/>
          <ac:spMkLst>
            <pc:docMk/>
            <pc:sldMk cId="0" sldId="282"/>
            <ac:spMk id="69" creationId="{00000000-0000-0000-0000-000000000000}"/>
          </ac:spMkLst>
        </pc:spChg>
        <pc:picChg chg="add mod">
          <ac:chgData name="NG, Felicity" userId="ad8609c7-ede3-472a-92fd-86beedf50130" providerId="ADAL" clId="{213C7BD2-480F-4416-89B4-A9C1AF44D8CA}" dt="2025-05-29T01:48:23.182" v="5902" actId="1076"/>
          <ac:picMkLst>
            <pc:docMk/>
            <pc:sldMk cId="0" sldId="282"/>
            <ac:picMk id="45" creationId="{F1F2A91A-8256-E735-C40D-A218F5F60EF1}"/>
          </ac:picMkLst>
        </pc:picChg>
      </pc:sldChg>
      <pc:sldChg chg="addSp delSp modSp mod">
        <pc:chgData name="NG, Felicity" userId="ad8609c7-ede3-472a-92fd-86beedf50130" providerId="ADAL" clId="{213C7BD2-480F-4416-89B4-A9C1AF44D8CA}" dt="2025-05-29T03:55:17.962" v="6164" actId="20577"/>
        <pc:sldMkLst>
          <pc:docMk/>
          <pc:sldMk cId="0" sldId="283"/>
        </pc:sldMkLst>
        <pc:spChg chg="add mod">
          <ac:chgData name="NG, Felicity" userId="ad8609c7-ede3-472a-92fd-86beedf50130" providerId="ADAL" clId="{213C7BD2-480F-4416-89B4-A9C1AF44D8CA}" dt="2025-05-29T03:55:17.962" v="6164" actId="20577"/>
          <ac:spMkLst>
            <pc:docMk/>
            <pc:sldMk cId="0" sldId="283"/>
            <ac:spMk id="18" creationId="{86855890-29F5-ABF4-25C0-0C066B9EDA52}"/>
          </ac:spMkLst>
        </pc:spChg>
        <pc:spChg chg="mod">
          <ac:chgData name="NG, Felicity" userId="ad8609c7-ede3-472a-92fd-86beedf50130" providerId="ADAL" clId="{213C7BD2-480F-4416-89B4-A9C1AF44D8CA}" dt="2025-05-29T01:57:55.771" v="5955" actId="2711"/>
          <ac:spMkLst>
            <pc:docMk/>
            <pc:sldMk cId="0" sldId="283"/>
            <ac:spMk id="26" creationId="{2B996276-439F-3243-A449-127BAE699430}"/>
          </ac:spMkLst>
        </pc:spChg>
        <pc:spChg chg="mod">
          <ac:chgData name="NG, Felicity" userId="ad8609c7-ede3-472a-92fd-86beedf50130" providerId="ADAL" clId="{213C7BD2-480F-4416-89B4-A9C1AF44D8CA}" dt="2025-05-29T01:58:10.168" v="5956" actId="13926"/>
          <ac:spMkLst>
            <pc:docMk/>
            <pc:sldMk cId="0" sldId="283"/>
            <ac:spMk id="42" creationId="{00000000-0000-0000-0000-000000000000}"/>
          </ac:spMkLst>
        </pc:spChg>
        <pc:spChg chg="mod">
          <ac:chgData name="NG, Felicity" userId="ad8609c7-ede3-472a-92fd-86beedf50130" providerId="ADAL" clId="{213C7BD2-480F-4416-89B4-A9C1AF44D8CA}" dt="2025-05-26T15:19:47.481" v="4068" actId="20577"/>
          <ac:spMkLst>
            <pc:docMk/>
            <pc:sldMk cId="0" sldId="283"/>
            <ac:spMk id="45" creationId="{B1E7D75C-9B21-54AA-F8C8-A1B34A2A0C7E}"/>
          </ac:spMkLst>
        </pc:spChg>
        <pc:spChg chg="mod">
          <ac:chgData name="NG, Felicity" userId="ad8609c7-ede3-472a-92fd-86beedf50130" providerId="ADAL" clId="{213C7BD2-480F-4416-89B4-A9C1AF44D8CA}" dt="2025-05-26T15:10:04.504" v="4033" actId="20577"/>
          <ac:spMkLst>
            <pc:docMk/>
            <pc:sldMk cId="0" sldId="283"/>
            <ac:spMk id="53" creationId="{00000000-0000-0000-0000-000000000000}"/>
          </ac:spMkLst>
        </pc:spChg>
        <pc:spChg chg="mod">
          <ac:chgData name="NG, Felicity" userId="ad8609c7-ede3-472a-92fd-86beedf50130" providerId="ADAL" clId="{213C7BD2-480F-4416-89B4-A9C1AF44D8CA}" dt="2025-05-15T17:35:00.372" v="1050" actId="20577"/>
          <ac:spMkLst>
            <pc:docMk/>
            <pc:sldMk cId="0" sldId="283"/>
            <ac:spMk id="54" creationId="{00000000-0000-0000-0000-000000000000}"/>
          </ac:spMkLst>
        </pc:spChg>
        <pc:spChg chg="mod">
          <ac:chgData name="NG, Felicity" userId="ad8609c7-ede3-472a-92fd-86beedf50130" providerId="ADAL" clId="{213C7BD2-480F-4416-89B4-A9C1AF44D8CA}" dt="2025-05-15T17:35:06.843" v="1057" actId="20577"/>
          <ac:spMkLst>
            <pc:docMk/>
            <pc:sldMk cId="0" sldId="283"/>
            <ac:spMk id="55" creationId="{00000000-0000-0000-0000-000000000000}"/>
          </ac:spMkLst>
        </pc:spChg>
        <pc:spChg chg="mod">
          <ac:chgData name="NG, Felicity" userId="ad8609c7-ede3-472a-92fd-86beedf50130" providerId="ADAL" clId="{213C7BD2-480F-4416-89B4-A9C1AF44D8CA}" dt="2025-05-15T17:35:13.130" v="1061" actId="20577"/>
          <ac:spMkLst>
            <pc:docMk/>
            <pc:sldMk cId="0" sldId="283"/>
            <ac:spMk id="56" creationId="{00000000-0000-0000-0000-000000000000}"/>
          </ac:spMkLst>
        </pc:spChg>
        <pc:spChg chg="mod">
          <ac:chgData name="NG, Felicity" userId="ad8609c7-ede3-472a-92fd-86beedf50130" providerId="ADAL" clId="{213C7BD2-480F-4416-89B4-A9C1AF44D8CA}" dt="2025-05-15T17:35:26.159" v="1063" actId="20577"/>
          <ac:spMkLst>
            <pc:docMk/>
            <pc:sldMk cId="0" sldId="283"/>
            <ac:spMk id="57" creationId="{00000000-0000-0000-0000-000000000000}"/>
          </ac:spMkLst>
        </pc:spChg>
        <pc:spChg chg="mod">
          <ac:chgData name="NG, Felicity" userId="ad8609c7-ede3-472a-92fd-86beedf50130" providerId="ADAL" clId="{213C7BD2-480F-4416-89B4-A9C1AF44D8CA}" dt="2025-05-15T17:35:32.275" v="1065" actId="20577"/>
          <ac:spMkLst>
            <pc:docMk/>
            <pc:sldMk cId="0" sldId="283"/>
            <ac:spMk id="58" creationId="{00000000-0000-0000-0000-000000000000}"/>
          </ac:spMkLst>
        </pc:spChg>
        <pc:spChg chg="del">
          <ac:chgData name="NG, Felicity" userId="ad8609c7-ede3-472a-92fd-86beedf50130" providerId="ADAL" clId="{213C7BD2-480F-4416-89B4-A9C1AF44D8CA}" dt="2025-05-29T01:56:11.439" v="5943" actId="478"/>
          <ac:spMkLst>
            <pc:docMk/>
            <pc:sldMk cId="0" sldId="283"/>
            <ac:spMk id="59" creationId="{3A40FCC6-BA85-01AC-0A7C-3404AF6E600E}"/>
          </ac:spMkLst>
        </pc:spChg>
        <pc:spChg chg="mod">
          <ac:chgData name="NG, Felicity" userId="ad8609c7-ede3-472a-92fd-86beedf50130" providerId="ADAL" clId="{213C7BD2-480F-4416-89B4-A9C1AF44D8CA}" dt="2025-05-29T01:55:43.319" v="5938"/>
          <ac:spMkLst>
            <pc:docMk/>
            <pc:sldMk cId="0" sldId="283"/>
            <ac:spMk id="60" creationId="{067FB9A9-C67B-7368-622E-1096D57EAB0F}"/>
          </ac:spMkLst>
        </pc:spChg>
        <pc:spChg chg="del mod">
          <ac:chgData name="NG, Felicity" userId="ad8609c7-ede3-472a-92fd-86beedf50130" providerId="ADAL" clId="{213C7BD2-480F-4416-89B4-A9C1AF44D8CA}" dt="2025-05-29T01:56:03.414" v="5940" actId="478"/>
          <ac:spMkLst>
            <pc:docMk/>
            <pc:sldMk cId="0" sldId="283"/>
            <ac:spMk id="61" creationId="{CA72717B-9F15-E237-28A9-AAAC429551EE}"/>
          </ac:spMkLst>
        </pc:spChg>
        <pc:spChg chg="mod">
          <ac:chgData name="NG, Felicity" userId="ad8609c7-ede3-472a-92fd-86beedf50130" providerId="ADAL" clId="{213C7BD2-480F-4416-89B4-A9C1AF44D8CA}" dt="2025-05-15T17:36:30.050" v="1082" actId="20577"/>
          <ac:spMkLst>
            <pc:docMk/>
            <pc:sldMk cId="0" sldId="283"/>
            <ac:spMk id="62" creationId="{00000000-0000-0000-0000-000000000000}"/>
          </ac:spMkLst>
        </pc:spChg>
        <pc:spChg chg="mod">
          <ac:chgData name="NG, Felicity" userId="ad8609c7-ede3-472a-92fd-86beedf50130" providerId="ADAL" clId="{213C7BD2-480F-4416-89B4-A9C1AF44D8CA}" dt="2025-05-13T04:06:11.135" v="63" actId="20577"/>
          <ac:spMkLst>
            <pc:docMk/>
            <pc:sldMk cId="0" sldId="283"/>
            <ac:spMk id="64" creationId="{00000000-0000-0000-0000-000000000000}"/>
          </ac:spMkLst>
        </pc:spChg>
        <pc:spChg chg="mod">
          <ac:chgData name="NG, Felicity" userId="ad8609c7-ede3-472a-92fd-86beedf50130" providerId="ADAL" clId="{213C7BD2-480F-4416-89B4-A9C1AF44D8CA}" dt="2025-05-29T01:54:59.796" v="5930" actId="20577"/>
          <ac:spMkLst>
            <pc:docMk/>
            <pc:sldMk cId="0" sldId="283"/>
            <ac:spMk id="67" creationId="{76971F54-E08E-3D18-75CC-F697168780EA}"/>
          </ac:spMkLst>
        </pc:spChg>
        <pc:spChg chg="mod">
          <ac:chgData name="NG, Felicity" userId="ad8609c7-ede3-472a-92fd-86beedf50130" providerId="ADAL" clId="{213C7BD2-480F-4416-89B4-A9C1AF44D8CA}" dt="2025-05-26T15:19:42.837" v="4062" actId="20577"/>
          <ac:spMkLst>
            <pc:docMk/>
            <pc:sldMk cId="0" sldId="283"/>
            <ac:spMk id="69" creationId="{00000000-0000-0000-0000-000000000000}"/>
          </ac:spMkLst>
        </pc:spChg>
        <pc:spChg chg="mod">
          <ac:chgData name="NG, Felicity" userId="ad8609c7-ede3-472a-92fd-86beedf50130" providerId="ADAL" clId="{213C7BD2-480F-4416-89B4-A9C1AF44D8CA}" dt="2025-05-15T17:35:47.780" v="1069" actId="20577"/>
          <ac:spMkLst>
            <pc:docMk/>
            <pc:sldMk cId="0" sldId="283"/>
            <ac:spMk id="82" creationId="{38B03B67-D4C9-6B1D-F598-4BFDEE04811F}"/>
          </ac:spMkLst>
        </pc:spChg>
        <pc:spChg chg="mod">
          <ac:chgData name="NG, Felicity" userId="ad8609c7-ede3-472a-92fd-86beedf50130" providerId="ADAL" clId="{213C7BD2-480F-4416-89B4-A9C1AF44D8CA}" dt="2025-05-15T17:35:43.387" v="1067" actId="20577"/>
          <ac:spMkLst>
            <pc:docMk/>
            <pc:sldMk cId="0" sldId="283"/>
            <ac:spMk id="86" creationId="{37F7C1D0-6E89-00E6-9B93-C6BB68FA94D9}"/>
          </ac:spMkLst>
        </pc:spChg>
        <pc:picChg chg="add mod">
          <ac:chgData name="NG, Felicity" userId="ad8609c7-ede3-472a-92fd-86beedf50130" providerId="ADAL" clId="{213C7BD2-480F-4416-89B4-A9C1AF44D8CA}" dt="2025-05-29T01:56:28.427" v="5945" actId="1076"/>
          <ac:picMkLst>
            <pc:docMk/>
            <pc:sldMk cId="0" sldId="283"/>
            <ac:picMk id="19" creationId="{F5D6DDD4-C109-1FB9-1BD3-4C79E24F0BB3}"/>
          </ac:picMkLst>
        </pc:picChg>
        <pc:picChg chg="del">
          <ac:chgData name="NG, Felicity" userId="ad8609c7-ede3-472a-92fd-86beedf50130" providerId="ADAL" clId="{213C7BD2-480F-4416-89B4-A9C1AF44D8CA}" dt="2025-05-29T01:56:30.938" v="5946" actId="478"/>
          <ac:picMkLst>
            <pc:docMk/>
            <pc:sldMk cId="0" sldId="283"/>
            <ac:picMk id="27" creationId="{2FD98380-77C5-0A87-9E5A-6C56E16B1C88}"/>
          </ac:picMkLst>
        </pc:picChg>
        <pc:picChg chg="add mod">
          <ac:chgData name="NG, Felicity" userId="ad8609c7-ede3-472a-92fd-86beedf50130" providerId="ADAL" clId="{213C7BD2-480F-4416-89B4-A9C1AF44D8CA}" dt="2025-05-29T01:56:38.574" v="5947"/>
          <ac:picMkLst>
            <pc:docMk/>
            <pc:sldMk cId="0" sldId="283"/>
            <ac:picMk id="28" creationId="{AFFAD545-7F8F-B1B1-498A-3EFFD506D3AD}"/>
          </ac:picMkLst>
        </pc:picChg>
      </pc:sldChg>
      <pc:sldChg chg="addSp delSp modSp mod">
        <pc:chgData name="NG, Felicity" userId="ad8609c7-ede3-472a-92fd-86beedf50130" providerId="ADAL" clId="{213C7BD2-480F-4416-89B4-A9C1AF44D8CA}" dt="2025-05-29T02:01:58.454" v="5965" actId="13926"/>
        <pc:sldMkLst>
          <pc:docMk/>
          <pc:sldMk cId="0" sldId="284"/>
        </pc:sldMkLst>
        <pc:spChg chg="mod">
          <ac:chgData name="NG, Felicity" userId="ad8609c7-ede3-472a-92fd-86beedf50130" providerId="ADAL" clId="{213C7BD2-480F-4416-89B4-A9C1AF44D8CA}" dt="2025-05-29T02:01:09.841" v="5962"/>
          <ac:spMkLst>
            <pc:docMk/>
            <pc:sldMk cId="0" sldId="284"/>
            <ac:spMk id="24" creationId="{7A57D22B-5434-2CDB-FA08-4AECF887A058}"/>
          </ac:spMkLst>
        </pc:spChg>
        <pc:spChg chg="mod">
          <ac:chgData name="NG, Felicity" userId="ad8609c7-ede3-472a-92fd-86beedf50130" providerId="ADAL" clId="{213C7BD2-480F-4416-89B4-A9C1AF44D8CA}" dt="2025-05-26T16:40:00.065" v="4129" actId="20577"/>
          <ac:spMkLst>
            <pc:docMk/>
            <pc:sldMk cId="0" sldId="284"/>
            <ac:spMk id="31" creationId="{87955737-4DEB-66BC-3542-E4034BFA2A91}"/>
          </ac:spMkLst>
        </pc:spChg>
        <pc:spChg chg="mod">
          <ac:chgData name="NG, Felicity" userId="ad8609c7-ede3-472a-92fd-86beedf50130" providerId="ADAL" clId="{213C7BD2-480F-4416-89B4-A9C1AF44D8CA}" dt="2025-05-29T02:01:58.454" v="5965" actId="13926"/>
          <ac:spMkLst>
            <pc:docMk/>
            <pc:sldMk cId="0" sldId="284"/>
            <ac:spMk id="42" creationId="{00000000-0000-0000-0000-000000000000}"/>
          </ac:spMkLst>
        </pc:spChg>
        <pc:spChg chg="add mod">
          <ac:chgData name="NG, Felicity" userId="ad8609c7-ede3-472a-92fd-86beedf50130" providerId="ADAL" clId="{213C7BD2-480F-4416-89B4-A9C1AF44D8CA}" dt="2025-05-29T02:01:44.202" v="5964"/>
          <ac:spMkLst>
            <pc:docMk/>
            <pc:sldMk cId="0" sldId="284"/>
            <ac:spMk id="45" creationId="{DD7B49CA-0B7D-28B8-408A-460DB9361B50}"/>
          </ac:spMkLst>
        </pc:spChg>
        <pc:spChg chg="mod">
          <ac:chgData name="NG, Felicity" userId="ad8609c7-ede3-472a-92fd-86beedf50130" providerId="ADAL" clId="{213C7BD2-480F-4416-89B4-A9C1AF44D8CA}" dt="2025-05-16T02:31:14.021" v="1666" actId="20577"/>
          <ac:spMkLst>
            <pc:docMk/>
            <pc:sldMk cId="0" sldId="284"/>
            <ac:spMk id="51" creationId="{00000000-0000-0000-0000-000000000000}"/>
          </ac:spMkLst>
        </pc:spChg>
        <pc:spChg chg="mod">
          <ac:chgData name="NG, Felicity" userId="ad8609c7-ede3-472a-92fd-86beedf50130" providerId="ADAL" clId="{213C7BD2-480F-4416-89B4-A9C1AF44D8CA}" dt="2025-05-26T16:36:05.607" v="4112" actId="20577"/>
          <ac:spMkLst>
            <pc:docMk/>
            <pc:sldMk cId="0" sldId="284"/>
            <ac:spMk id="53" creationId="{00000000-0000-0000-0000-000000000000}"/>
          </ac:spMkLst>
        </pc:spChg>
        <pc:spChg chg="mod">
          <ac:chgData name="NG, Felicity" userId="ad8609c7-ede3-472a-92fd-86beedf50130" providerId="ADAL" clId="{213C7BD2-480F-4416-89B4-A9C1AF44D8CA}" dt="2025-05-15T17:37:42.555" v="1111" actId="20577"/>
          <ac:spMkLst>
            <pc:docMk/>
            <pc:sldMk cId="0" sldId="284"/>
            <ac:spMk id="54" creationId="{00000000-0000-0000-0000-000000000000}"/>
          </ac:spMkLst>
        </pc:spChg>
        <pc:spChg chg="mod">
          <ac:chgData name="NG, Felicity" userId="ad8609c7-ede3-472a-92fd-86beedf50130" providerId="ADAL" clId="{213C7BD2-480F-4416-89B4-A9C1AF44D8CA}" dt="2025-05-15T17:37:53.153" v="1117" actId="20577"/>
          <ac:spMkLst>
            <pc:docMk/>
            <pc:sldMk cId="0" sldId="284"/>
            <ac:spMk id="55" creationId="{00000000-0000-0000-0000-000000000000}"/>
          </ac:spMkLst>
        </pc:spChg>
        <pc:spChg chg="mod">
          <ac:chgData name="NG, Felicity" userId="ad8609c7-ede3-472a-92fd-86beedf50130" providerId="ADAL" clId="{213C7BD2-480F-4416-89B4-A9C1AF44D8CA}" dt="2025-05-15T17:38:04.028" v="1123" actId="20577"/>
          <ac:spMkLst>
            <pc:docMk/>
            <pc:sldMk cId="0" sldId="284"/>
            <ac:spMk id="56" creationId="{00000000-0000-0000-0000-000000000000}"/>
          </ac:spMkLst>
        </pc:spChg>
        <pc:spChg chg="mod">
          <ac:chgData name="NG, Felicity" userId="ad8609c7-ede3-472a-92fd-86beedf50130" providerId="ADAL" clId="{213C7BD2-480F-4416-89B4-A9C1AF44D8CA}" dt="2025-05-15T17:38:27.862" v="1137" actId="20577"/>
          <ac:spMkLst>
            <pc:docMk/>
            <pc:sldMk cId="0" sldId="284"/>
            <ac:spMk id="57" creationId="{00000000-0000-0000-0000-000000000000}"/>
          </ac:spMkLst>
        </pc:spChg>
        <pc:spChg chg="mod">
          <ac:chgData name="NG, Felicity" userId="ad8609c7-ede3-472a-92fd-86beedf50130" providerId="ADAL" clId="{213C7BD2-480F-4416-89B4-A9C1AF44D8CA}" dt="2025-05-15T17:38:21.149" v="1129" actId="20577"/>
          <ac:spMkLst>
            <pc:docMk/>
            <pc:sldMk cId="0" sldId="284"/>
            <ac:spMk id="58" creationId="{00000000-0000-0000-0000-000000000000}"/>
          </ac:spMkLst>
        </pc:spChg>
        <pc:spChg chg="mod">
          <ac:chgData name="NG, Felicity" userId="ad8609c7-ede3-472a-92fd-86beedf50130" providerId="ADAL" clId="{213C7BD2-480F-4416-89B4-A9C1AF44D8CA}" dt="2025-05-15T17:39:00.526" v="1151" actId="20577"/>
          <ac:spMkLst>
            <pc:docMk/>
            <pc:sldMk cId="0" sldId="284"/>
            <ac:spMk id="59" creationId="{00000000-0000-0000-0000-000000000000}"/>
          </ac:spMkLst>
        </pc:spChg>
        <pc:spChg chg="mod">
          <ac:chgData name="NG, Felicity" userId="ad8609c7-ede3-472a-92fd-86beedf50130" providerId="ADAL" clId="{213C7BD2-480F-4416-89B4-A9C1AF44D8CA}" dt="2025-05-15T17:38:52.578" v="1145" actId="20577"/>
          <ac:spMkLst>
            <pc:docMk/>
            <pc:sldMk cId="0" sldId="284"/>
            <ac:spMk id="60" creationId="{00000000-0000-0000-0000-000000000000}"/>
          </ac:spMkLst>
        </pc:spChg>
        <pc:spChg chg="mod">
          <ac:chgData name="NG, Felicity" userId="ad8609c7-ede3-472a-92fd-86beedf50130" providerId="ADAL" clId="{213C7BD2-480F-4416-89B4-A9C1AF44D8CA}" dt="2025-05-15T17:37:02.862" v="1092" actId="20577"/>
          <ac:spMkLst>
            <pc:docMk/>
            <pc:sldMk cId="0" sldId="284"/>
            <ac:spMk id="62" creationId="{00000000-0000-0000-0000-000000000000}"/>
          </ac:spMkLst>
        </pc:spChg>
        <pc:spChg chg="mod">
          <ac:chgData name="NG, Felicity" userId="ad8609c7-ede3-472a-92fd-86beedf50130" providerId="ADAL" clId="{213C7BD2-480F-4416-89B4-A9C1AF44D8CA}" dt="2025-05-15T17:37:23.600" v="1104" actId="20577"/>
          <ac:spMkLst>
            <pc:docMk/>
            <pc:sldMk cId="0" sldId="284"/>
            <ac:spMk id="63" creationId="{00000000-0000-0000-0000-000000000000}"/>
          </ac:spMkLst>
        </pc:spChg>
        <pc:spChg chg="mod">
          <ac:chgData name="NG, Felicity" userId="ad8609c7-ede3-472a-92fd-86beedf50130" providerId="ADAL" clId="{213C7BD2-480F-4416-89B4-A9C1AF44D8CA}" dt="2025-05-13T04:06:18.152" v="69" actId="20577"/>
          <ac:spMkLst>
            <pc:docMk/>
            <pc:sldMk cId="0" sldId="284"/>
            <ac:spMk id="64" creationId="{00000000-0000-0000-0000-000000000000}"/>
          </ac:spMkLst>
        </pc:spChg>
        <pc:spChg chg="mod">
          <ac:chgData name="NG, Felicity" userId="ad8609c7-ede3-472a-92fd-86beedf50130" providerId="ADAL" clId="{213C7BD2-480F-4416-89B4-A9C1AF44D8CA}" dt="2025-05-26T16:38:35.853" v="4123" actId="20577"/>
          <ac:spMkLst>
            <pc:docMk/>
            <pc:sldMk cId="0" sldId="284"/>
            <ac:spMk id="69" creationId="{00000000-0000-0000-0000-000000000000}"/>
          </ac:spMkLst>
        </pc:spChg>
        <pc:picChg chg="del">
          <ac:chgData name="NG, Felicity" userId="ad8609c7-ede3-472a-92fd-86beedf50130" providerId="ADAL" clId="{213C7BD2-480F-4416-89B4-A9C1AF44D8CA}" dt="2025-05-29T02:01:43.898" v="5963" actId="478"/>
          <ac:picMkLst>
            <pc:docMk/>
            <pc:sldMk cId="0" sldId="284"/>
            <ac:picMk id="29" creationId="{7054B1DA-F29C-4E87-48DD-44ED71F346FF}"/>
          </ac:picMkLst>
        </pc:picChg>
      </pc:sldChg>
      <pc:sldChg chg="addSp delSp modSp mod">
        <pc:chgData name="NG, Felicity" userId="ad8609c7-ede3-472a-92fd-86beedf50130" providerId="ADAL" clId="{213C7BD2-480F-4416-89B4-A9C1AF44D8CA}" dt="2025-05-29T02:06:06.968" v="5982" actId="13926"/>
        <pc:sldMkLst>
          <pc:docMk/>
          <pc:sldMk cId="0" sldId="285"/>
        </pc:sldMkLst>
        <pc:spChg chg="mod">
          <ac:chgData name="NG, Felicity" userId="ad8609c7-ede3-472a-92fd-86beedf50130" providerId="ADAL" clId="{213C7BD2-480F-4416-89B4-A9C1AF44D8CA}" dt="2025-05-29T02:04:42.854" v="5973" actId="20577"/>
          <ac:spMkLst>
            <pc:docMk/>
            <pc:sldMk cId="0" sldId="285"/>
            <ac:spMk id="24" creationId="{CFAD49A2-2B11-D7E3-D2D1-ACC9D740285E}"/>
          </ac:spMkLst>
        </pc:spChg>
        <pc:spChg chg="add mod">
          <ac:chgData name="NG, Felicity" userId="ad8609c7-ede3-472a-92fd-86beedf50130" providerId="ADAL" clId="{213C7BD2-480F-4416-89B4-A9C1AF44D8CA}" dt="2025-05-29T02:05:39.409" v="5981" actId="1076"/>
          <ac:spMkLst>
            <pc:docMk/>
            <pc:sldMk cId="0" sldId="285"/>
            <ac:spMk id="27" creationId="{0FE2E5CF-9159-ED4A-731D-3AFA544EAA6D}"/>
          </ac:spMkLst>
        </pc:spChg>
        <pc:spChg chg="mod">
          <ac:chgData name="NG, Felicity" userId="ad8609c7-ede3-472a-92fd-86beedf50130" providerId="ADAL" clId="{213C7BD2-480F-4416-89B4-A9C1AF44D8CA}" dt="2025-05-29T02:06:06.968" v="5982" actId="13926"/>
          <ac:spMkLst>
            <pc:docMk/>
            <pc:sldMk cId="0" sldId="285"/>
            <ac:spMk id="42" creationId="{00000000-0000-0000-0000-000000000000}"/>
          </ac:spMkLst>
        </pc:spChg>
        <pc:spChg chg="mod">
          <ac:chgData name="NG, Felicity" userId="ad8609c7-ede3-472a-92fd-86beedf50130" providerId="ADAL" clId="{213C7BD2-480F-4416-89B4-A9C1AF44D8CA}" dt="2025-05-16T02:32:15.527" v="1672" actId="20577"/>
          <ac:spMkLst>
            <pc:docMk/>
            <pc:sldMk cId="0" sldId="285"/>
            <ac:spMk id="51" creationId="{00000000-0000-0000-0000-000000000000}"/>
          </ac:spMkLst>
        </pc:spChg>
        <pc:spChg chg="mod">
          <ac:chgData name="NG, Felicity" userId="ad8609c7-ede3-472a-92fd-86beedf50130" providerId="ADAL" clId="{213C7BD2-480F-4416-89B4-A9C1AF44D8CA}" dt="2025-05-26T16:47:17.068" v="4188" actId="20577"/>
          <ac:spMkLst>
            <pc:docMk/>
            <pc:sldMk cId="0" sldId="285"/>
            <ac:spMk id="53" creationId="{00000000-0000-0000-0000-000000000000}"/>
          </ac:spMkLst>
        </pc:spChg>
        <pc:spChg chg="mod">
          <ac:chgData name="NG, Felicity" userId="ad8609c7-ede3-472a-92fd-86beedf50130" providerId="ADAL" clId="{213C7BD2-480F-4416-89B4-A9C1AF44D8CA}" dt="2025-05-15T17:40:14.315" v="1168" actId="20577"/>
          <ac:spMkLst>
            <pc:docMk/>
            <pc:sldMk cId="0" sldId="285"/>
            <ac:spMk id="54" creationId="{00000000-0000-0000-0000-000000000000}"/>
          </ac:spMkLst>
        </pc:spChg>
        <pc:spChg chg="mod">
          <ac:chgData name="NG, Felicity" userId="ad8609c7-ede3-472a-92fd-86beedf50130" providerId="ADAL" clId="{213C7BD2-480F-4416-89B4-A9C1AF44D8CA}" dt="2025-05-15T17:40:24.241" v="1175" actId="20577"/>
          <ac:spMkLst>
            <pc:docMk/>
            <pc:sldMk cId="0" sldId="285"/>
            <ac:spMk id="55" creationId="{00000000-0000-0000-0000-000000000000}"/>
          </ac:spMkLst>
        </pc:spChg>
        <pc:spChg chg="mod">
          <ac:chgData name="NG, Felicity" userId="ad8609c7-ede3-472a-92fd-86beedf50130" providerId="ADAL" clId="{213C7BD2-480F-4416-89B4-A9C1AF44D8CA}" dt="2025-05-15T17:40:32.866" v="1181" actId="20577"/>
          <ac:spMkLst>
            <pc:docMk/>
            <pc:sldMk cId="0" sldId="285"/>
            <ac:spMk id="56" creationId="{00000000-0000-0000-0000-000000000000}"/>
          </ac:spMkLst>
        </pc:spChg>
        <pc:spChg chg="mod">
          <ac:chgData name="NG, Felicity" userId="ad8609c7-ede3-472a-92fd-86beedf50130" providerId="ADAL" clId="{213C7BD2-480F-4416-89B4-A9C1AF44D8CA}" dt="2025-05-15T17:40:58.170" v="1197" actId="20577"/>
          <ac:spMkLst>
            <pc:docMk/>
            <pc:sldMk cId="0" sldId="285"/>
            <ac:spMk id="57" creationId="{00000000-0000-0000-0000-000000000000}"/>
          </ac:spMkLst>
        </pc:spChg>
        <pc:spChg chg="mod">
          <ac:chgData name="NG, Felicity" userId="ad8609c7-ede3-472a-92fd-86beedf50130" providerId="ADAL" clId="{213C7BD2-480F-4416-89B4-A9C1AF44D8CA}" dt="2025-05-15T17:40:52.600" v="1189" actId="20577"/>
          <ac:spMkLst>
            <pc:docMk/>
            <pc:sldMk cId="0" sldId="285"/>
            <ac:spMk id="58" creationId="{00000000-0000-0000-0000-000000000000}"/>
          </ac:spMkLst>
        </pc:spChg>
        <pc:spChg chg="mod">
          <ac:chgData name="NG, Felicity" userId="ad8609c7-ede3-472a-92fd-86beedf50130" providerId="ADAL" clId="{213C7BD2-480F-4416-89B4-A9C1AF44D8CA}" dt="2025-05-15T17:41:40.149" v="1209" actId="20577"/>
          <ac:spMkLst>
            <pc:docMk/>
            <pc:sldMk cId="0" sldId="285"/>
            <ac:spMk id="59" creationId="{00000000-0000-0000-0000-000000000000}"/>
          </ac:spMkLst>
        </pc:spChg>
        <pc:spChg chg="mod">
          <ac:chgData name="NG, Felicity" userId="ad8609c7-ede3-472a-92fd-86beedf50130" providerId="ADAL" clId="{213C7BD2-480F-4416-89B4-A9C1AF44D8CA}" dt="2025-05-15T17:41:30.964" v="1203" actId="20577"/>
          <ac:spMkLst>
            <pc:docMk/>
            <pc:sldMk cId="0" sldId="285"/>
            <ac:spMk id="60" creationId="{00000000-0000-0000-0000-000000000000}"/>
          </ac:spMkLst>
        </pc:spChg>
        <pc:spChg chg="mod">
          <ac:chgData name="NG, Felicity" userId="ad8609c7-ede3-472a-92fd-86beedf50130" providerId="ADAL" clId="{213C7BD2-480F-4416-89B4-A9C1AF44D8CA}" dt="2025-05-15T17:41:45.480" v="1211" actId="20577"/>
          <ac:spMkLst>
            <pc:docMk/>
            <pc:sldMk cId="0" sldId="285"/>
            <ac:spMk id="61" creationId="{00000000-0000-0000-0000-000000000000}"/>
          </ac:spMkLst>
        </pc:spChg>
        <pc:spChg chg="mod">
          <ac:chgData name="NG, Felicity" userId="ad8609c7-ede3-472a-92fd-86beedf50130" providerId="ADAL" clId="{213C7BD2-480F-4416-89B4-A9C1AF44D8CA}" dt="2025-05-15T17:42:51.079" v="1234" actId="20577"/>
          <ac:spMkLst>
            <pc:docMk/>
            <pc:sldMk cId="0" sldId="285"/>
            <ac:spMk id="62" creationId="{00000000-0000-0000-0000-000000000000}"/>
          </ac:spMkLst>
        </pc:spChg>
        <pc:spChg chg="mod">
          <ac:chgData name="NG, Felicity" userId="ad8609c7-ede3-472a-92fd-86beedf50130" providerId="ADAL" clId="{213C7BD2-480F-4416-89B4-A9C1AF44D8CA}" dt="2025-05-15T17:42:30.361" v="1222" actId="20577"/>
          <ac:spMkLst>
            <pc:docMk/>
            <pc:sldMk cId="0" sldId="285"/>
            <ac:spMk id="63" creationId="{00000000-0000-0000-0000-000000000000}"/>
          </ac:spMkLst>
        </pc:spChg>
        <pc:spChg chg="mod">
          <ac:chgData name="NG, Felicity" userId="ad8609c7-ede3-472a-92fd-86beedf50130" providerId="ADAL" clId="{213C7BD2-480F-4416-89B4-A9C1AF44D8CA}" dt="2025-05-13T04:06:24.935" v="75" actId="20577"/>
          <ac:spMkLst>
            <pc:docMk/>
            <pc:sldMk cId="0" sldId="285"/>
            <ac:spMk id="64" creationId="{00000000-0000-0000-0000-000000000000}"/>
          </ac:spMkLst>
        </pc:spChg>
        <pc:spChg chg="mod">
          <ac:chgData name="NG, Felicity" userId="ad8609c7-ede3-472a-92fd-86beedf50130" providerId="ADAL" clId="{213C7BD2-480F-4416-89B4-A9C1AF44D8CA}" dt="2025-05-26T16:49:07.595" v="4199" actId="20577"/>
          <ac:spMkLst>
            <pc:docMk/>
            <pc:sldMk cId="0" sldId="285"/>
            <ac:spMk id="69" creationId="{00000000-0000-0000-0000-000000000000}"/>
          </ac:spMkLst>
        </pc:spChg>
        <pc:spChg chg="mod">
          <ac:chgData name="NG, Felicity" userId="ad8609c7-ede3-472a-92fd-86beedf50130" providerId="ADAL" clId="{213C7BD2-480F-4416-89B4-A9C1AF44D8CA}" dt="2025-05-26T16:45:26.216" v="4179" actId="20577"/>
          <ac:spMkLst>
            <pc:docMk/>
            <pc:sldMk cId="0" sldId="285"/>
            <ac:spMk id="77" creationId="{E7479779-C739-5D8B-9446-B5E7F2D7F597}"/>
          </ac:spMkLst>
        </pc:spChg>
        <pc:picChg chg="del">
          <ac:chgData name="NG, Felicity" userId="ad8609c7-ede3-472a-92fd-86beedf50130" providerId="ADAL" clId="{213C7BD2-480F-4416-89B4-A9C1AF44D8CA}" dt="2025-05-29T02:04:58.419" v="5975" actId="478"/>
          <ac:picMkLst>
            <pc:docMk/>
            <pc:sldMk cId="0" sldId="285"/>
            <ac:picMk id="25" creationId="{8451FFFB-6775-9BED-0F5B-CEF4D315971A}"/>
          </ac:picMkLst>
        </pc:picChg>
        <pc:picChg chg="mod">
          <ac:chgData name="NG, Felicity" userId="ad8609c7-ede3-472a-92fd-86beedf50130" providerId="ADAL" clId="{213C7BD2-480F-4416-89B4-A9C1AF44D8CA}" dt="2025-05-29T02:05:06.983" v="5979" actId="1076"/>
          <ac:picMkLst>
            <pc:docMk/>
            <pc:sldMk cId="0" sldId="285"/>
            <ac:picMk id="73" creationId="{55B6A77D-C1DD-E0CE-0159-CF75A7FB5B7E}"/>
          </ac:picMkLst>
        </pc:picChg>
      </pc:sldChg>
      <pc:sldChg chg="modSp mod">
        <pc:chgData name="NG, Felicity" userId="ad8609c7-ede3-472a-92fd-86beedf50130" providerId="ADAL" clId="{213C7BD2-480F-4416-89B4-A9C1AF44D8CA}" dt="2025-05-29T02:06:19.949" v="5983" actId="13926"/>
        <pc:sldMkLst>
          <pc:docMk/>
          <pc:sldMk cId="0" sldId="286"/>
        </pc:sldMkLst>
        <pc:spChg chg="mod">
          <ac:chgData name="NG, Felicity" userId="ad8609c7-ede3-472a-92fd-86beedf50130" providerId="ADAL" clId="{213C7BD2-480F-4416-89B4-A9C1AF44D8CA}" dt="2025-05-29T02:06:19.949" v="5983" actId="13926"/>
          <ac:spMkLst>
            <pc:docMk/>
            <pc:sldMk cId="0" sldId="286"/>
            <ac:spMk id="42" creationId="{00000000-0000-0000-0000-000000000000}"/>
          </ac:spMkLst>
        </pc:spChg>
        <pc:spChg chg="mod">
          <ac:chgData name="NG, Felicity" userId="ad8609c7-ede3-472a-92fd-86beedf50130" providerId="ADAL" clId="{213C7BD2-480F-4416-89B4-A9C1AF44D8CA}" dt="2025-05-16T02:32:26.760" v="1678" actId="20577"/>
          <ac:spMkLst>
            <pc:docMk/>
            <pc:sldMk cId="0" sldId="286"/>
            <ac:spMk id="51" creationId="{00000000-0000-0000-0000-000000000000}"/>
          </ac:spMkLst>
        </pc:spChg>
        <pc:spChg chg="mod">
          <ac:chgData name="NG, Felicity" userId="ad8609c7-ede3-472a-92fd-86beedf50130" providerId="ADAL" clId="{213C7BD2-480F-4416-89B4-A9C1AF44D8CA}" dt="2025-05-26T16:52:43.676" v="4212" actId="20577"/>
          <ac:spMkLst>
            <pc:docMk/>
            <pc:sldMk cId="0" sldId="286"/>
            <ac:spMk id="53" creationId="{00000000-0000-0000-0000-000000000000}"/>
          </ac:spMkLst>
        </pc:spChg>
        <pc:spChg chg="mod">
          <ac:chgData name="NG, Felicity" userId="ad8609c7-ede3-472a-92fd-86beedf50130" providerId="ADAL" clId="{213C7BD2-480F-4416-89B4-A9C1AF44D8CA}" dt="2025-05-15T17:43:55.460" v="1241" actId="20577"/>
          <ac:spMkLst>
            <pc:docMk/>
            <pc:sldMk cId="0" sldId="286"/>
            <ac:spMk id="54" creationId="{00000000-0000-0000-0000-000000000000}"/>
          </ac:spMkLst>
        </pc:spChg>
        <pc:spChg chg="mod">
          <ac:chgData name="NG, Felicity" userId="ad8609c7-ede3-472a-92fd-86beedf50130" providerId="ADAL" clId="{213C7BD2-480F-4416-89B4-A9C1AF44D8CA}" dt="2025-05-15T17:44:05.177" v="1249" actId="20577"/>
          <ac:spMkLst>
            <pc:docMk/>
            <pc:sldMk cId="0" sldId="286"/>
            <ac:spMk id="55" creationId="{00000000-0000-0000-0000-000000000000}"/>
          </ac:spMkLst>
        </pc:spChg>
        <pc:spChg chg="mod">
          <ac:chgData name="NG, Felicity" userId="ad8609c7-ede3-472a-92fd-86beedf50130" providerId="ADAL" clId="{213C7BD2-480F-4416-89B4-A9C1AF44D8CA}" dt="2025-05-15T17:44:13.374" v="1255" actId="20577"/>
          <ac:spMkLst>
            <pc:docMk/>
            <pc:sldMk cId="0" sldId="286"/>
            <ac:spMk id="56" creationId="{00000000-0000-0000-0000-000000000000}"/>
          </ac:spMkLst>
        </pc:spChg>
        <pc:spChg chg="mod">
          <ac:chgData name="NG, Felicity" userId="ad8609c7-ede3-472a-92fd-86beedf50130" providerId="ADAL" clId="{213C7BD2-480F-4416-89B4-A9C1AF44D8CA}" dt="2025-05-15T17:44:30.831" v="1271" actId="20577"/>
          <ac:spMkLst>
            <pc:docMk/>
            <pc:sldMk cId="0" sldId="286"/>
            <ac:spMk id="57" creationId="{00000000-0000-0000-0000-000000000000}"/>
          </ac:spMkLst>
        </pc:spChg>
        <pc:spChg chg="mod">
          <ac:chgData name="NG, Felicity" userId="ad8609c7-ede3-472a-92fd-86beedf50130" providerId="ADAL" clId="{213C7BD2-480F-4416-89B4-A9C1AF44D8CA}" dt="2025-05-15T17:44:24.692" v="1263" actId="20577"/>
          <ac:spMkLst>
            <pc:docMk/>
            <pc:sldMk cId="0" sldId="286"/>
            <ac:spMk id="58" creationId="{00000000-0000-0000-0000-000000000000}"/>
          </ac:spMkLst>
        </pc:spChg>
        <pc:spChg chg="mod">
          <ac:chgData name="NG, Felicity" userId="ad8609c7-ede3-472a-92fd-86beedf50130" providerId="ADAL" clId="{213C7BD2-480F-4416-89B4-A9C1AF44D8CA}" dt="2025-05-15T17:45:27.754" v="1287" actId="20577"/>
          <ac:spMkLst>
            <pc:docMk/>
            <pc:sldMk cId="0" sldId="286"/>
            <ac:spMk id="59" creationId="{00000000-0000-0000-0000-000000000000}"/>
          </ac:spMkLst>
        </pc:spChg>
        <pc:spChg chg="mod">
          <ac:chgData name="NG, Felicity" userId="ad8609c7-ede3-472a-92fd-86beedf50130" providerId="ADAL" clId="{213C7BD2-480F-4416-89B4-A9C1AF44D8CA}" dt="2025-05-15T17:45:15.221" v="1279" actId="20577"/>
          <ac:spMkLst>
            <pc:docMk/>
            <pc:sldMk cId="0" sldId="286"/>
            <ac:spMk id="60" creationId="{00000000-0000-0000-0000-000000000000}"/>
          </ac:spMkLst>
        </pc:spChg>
        <pc:spChg chg="mod">
          <ac:chgData name="NG, Felicity" userId="ad8609c7-ede3-472a-92fd-86beedf50130" providerId="ADAL" clId="{213C7BD2-480F-4416-89B4-A9C1AF44D8CA}" dt="2025-05-15T17:45:31.867" v="1289" actId="20577"/>
          <ac:spMkLst>
            <pc:docMk/>
            <pc:sldMk cId="0" sldId="286"/>
            <ac:spMk id="61" creationId="{00000000-0000-0000-0000-000000000000}"/>
          </ac:spMkLst>
        </pc:spChg>
        <pc:spChg chg="mod">
          <ac:chgData name="NG, Felicity" userId="ad8609c7-ede3-472a-92fd-86beedf50130" providerId="ADAL" clId="{213C7BD2-480F-4416-89B4-A9C1AF44D8CA}" dt="2025-05-15T17:46:11.635" v="1316" actId="20577"/>
          <ac:spMkLst>
            <pc:docMk/>
            <pc:sldMk cId="0" sldId="286"/>
            <ac:spMk id="62" creationId="{00000000-0000-0000-0000-000000000000}"/>
          </ac:spMkLst>
        </pc:spChg>
        <pc:spChg chg="mod">
          <ac:chgData name="NG, Felicity" userId="ad8609c7-ede3-472a-92fd-86beedf50130" providerId="ADAL" clId="{213C7BD2-480F-4416-89B4-A9C1AF44D8CA}" dt="2025-05-15T17:45:54.855" v="1306" actId="20577"/>
          <ac:spMkLst>
            <pc:docMk/>
            <pc:sldMk cId="0" sldId="286"/>
            <ac:spMk id="63" creationId="{00000000-0000-0000-0000-000000000000}"/>
          </ac:spMkLst>
        </pc:spChg>
        <pc:spChg chg="mod">
          <ac:chgData name="NG, Felicity" userId="ad8609c7-ede3-472a-92fd-86beedf50130" providerId="ADAL" clId="{213C7BD2-480F-4416-89B4-A9C1AF44D8CA}" dt="2025-05-13T04:06:31.295" v="81" actId="20577"/>
          <ac:spMkLst>
            <pc:docMk/>
            <pc:sldMk cId="0" sldId="286"/>
            <ac:spMk id="64" creationId="{00000000-0000-0000-0000-000000000000}"/>
          </ac:spMkLst>
        </pc:spChg>
        <pc:spChg chg="mod">
          <ac:chgData name="NG, Felicity" userId="ad8609c7-ede3-472a-92fd-86beedf50130" providerId="ADAL" clId="{213C7BD2-480F-4416-89B4-A9C1AF44D8CA}" dt="2025-05-26T16:54:13.129" v="4223" actId="20577"/>
          <ac:spMkLst>
            <pc:docMk/>
            <pc:sldMk cId="0" sldId="286"/>
            <ac:spMk id="69" creationId="{00000000-0000-0000-0000-000000000000}"/>
          </ac:spMkLst>
        </pc:spChg>
        <pc:spChg chg="mod">
          <ac:chgData name="NG, Felicity" userId="ad8609c7-ede3-472a-92fd-86beedf50130" providerId="ADAL" clId="{213C7BD2-480F-4416-89B4-A9C1AF44D8CA}" dt="2025-05-26T16:56:49.169" v="4225" actId="20577"/>
          <ac:spMkLst>
            <pc:docMk/>
            <pc:sldMk cId="0" sldId="286"/>
            <ac:spMk id="71" creationId="{0474162E-E310-0EE8-BB23-8EA29A3B0BDC}"/>
          </ac:spMkLst>
        </pc:spChg>
      </pc:sldChg>
      <pc:sldChg chg="addSp delSp modSp mod">
        <pc:chgData name="NG, Felicity" userId="ad8609c7-ede3-472a-92fd-86beedf50130" providerId="ADAL" clId="{213C7BD2-480F-4416-89B4-A9C1AF44D8CA}" dt="2025-05-29T02:19:52.152" v="6030" actId="1076"/>
        <pc:sldMkLst>
          <pc:docMk/>
          <pc:sldMk cId="0" sldId="287"/>
        </pc:sldMkLst>
        <pc:spChg chg="mod">
          <ac:chgData name="NG, Felicity" userId="ad8609c7-ede3-472a-92fd-86beedf50130" providerId="ADAL" clId="{213C7BD2-480F-4416-89B4-A9C1AF44D8CA}" dt="2025-05-29T02:19:35.196" v="6028" actId="1076"/>
          <ac:spMkLst>
            <pc:docMk/>
            <pc:sldMk cId="0" sldId="287"/>
            <ac:spMk id="24" creationId="{F2AB9C01-6F03-DB12-B425-567BB0105847}"/>
          </ac:spMkLst>
        </pc:spChg>
        <pc:spChg chg="add mod">
          <ac:chgData name="NG, Felicity" userId="ad8609c7-ede3-472a-92fd-86beedf50130" providerId="ADAL" clId="{213C7BD2-480F-4416-89B4-A9C1AF44D8CA}" dt="2025-05-29T02:17:39.022" v="5985"/>
          <ac:spMkLst>
            <pc:docMk/>
            <pc:sldMk cId="0" sldId="287"/>
            <ac:spMk id="29" creationId="{DE432779-3EE5-0B86-33C7-0D91DAE8BED5}"/>
          </ac:spMkLst>
        </pc:spChg>
        <pc:spChg chg="add mod">
          <ac:chgData name="NG, Felicity" userId="ad8609c7-ede3-472a-92fd-86beedf50130" providerId="ADAL" clId="{213C7BD2-480F-4416-89B4-A9C1AF44D8CA}" dt="2025-05-29T02:19:52.152" v="6030" actId="1076"/>
          <ac:spMkLst>
            <pc:docMk/>
            <pc:sldMk cId="0" sldId="287"/>
            <ac:spMk id="30" creationId="{8AFD08B6-F0F3-1D50-1BE8-9B0DA3CD9D7A}"/>
          </ac:spMkLst>
        </pc:spChg>
        <pc:spChg chg="mod">
          <ac:chgData name="NG, Felicity" userId="ad8609c7-ede3-472a-92fd-86beedf50130" providerId="ADAL" clId="{213C7BD2-480F-4416-89B4-A9C1AF44D8CA}" dt="2025-05-29T02:19:42.829" v="6029" actId="13926"/>
          <ac:spMkLst>
            <pc:docMk/>
            <pc:sldMk cId="0" sldId="287"/>
            <ac:spMk id="42" creationId="{00000000-0000-0000-0000-000000000000}"/>
          </ac:spMkLst>
        </pc:spChg>
        <pc:spChg chg="mod">
          <ac:chgData name="NG, Felicity" userId="ad8609c7-ede3-472a-92fd-86beedf50130" providerId="ADAL" clId="{213C7BD2-480F-4416-89B4-A9C1AF44D8CA}" dt="2025-05-16T02:32:41.164" v="1684" actId="20577"/>
          <ac:spMkLst>
            <pc:docMk/>
            <pc:sldMk cId="0" sldId="287"/>
            <ac:spMk id="51" creationId="{00000000-0000-0000-0000-000000000000}"/>
          </ac:spMkLst>
        </pc:spChg>
        <pc:spChg chg="mod">
          <ac:chgData name="NG, Felicity" userId="ad8609c7-ede3-472a-92fd-86beedf50130" providerId="ADAL" clId="{213C7BD2-480F-4416-89B4-A9C1AF44D8CA}" dt="2025-05-26T17:11:58.533" v="4268" actId="20577"/>
          <ac:spMkLst>
            <pc:docMk/>
            <pc:sldMk cId="0" sldId="287"/>
            <ac:spMk id="53" creationId="{00000000-0000-0000-0000-000000000000}"/>
          </ac:spMkLst>
        </pc:spChg>
        <pc:spChg chg="mod">
          <ac:chgData name="NG, Felicity" userId="ad8609c7-ede3-472a-92fd-86beedf50130" providerId="ADAL" clId="{213C7BD2-480F-4416-89B4-A9C1AF44D8CA}" dt="2025-05-16T02:22:14.085" v="1539" actId="20577"/>
          <ac:spMkLst>
            <pc:docMk/>
            <pc:sldMk cId="0" sldId="287"/>
            <ac:spMk id="54" creationId="{00000000-0000-0000-0000-000000000000}"/>
          </ac:spMkLst>
        </pc:spChg>
        <pc:spChg chg="mod">
          <ac:chgData name="NG, Felicity" userId="ad8609c7-ede3-472a-92fd-86beedf50130" providerId="ADAL" clId="{213C7BD2-480F-4416-89B4-A9C1AF44D8CA}" dt="2025-05-16T02:22:30.202" v="1547" actId="20577"/>
          <ac:spMkLst>
            <pc:docMk/>
            <pc:sldMk cId="0" sldId="287"/>
            <ac:spMk id="55" creationId="{00000000-0000-0000-0000-000000000000}"/>
          </ac:spMkLst>
        </pc:spChg>
        <pc:spChg chg="mod">
          <ac:chgData name="NG, Felicity" userId="ad8609c7-ede3-472a-92fd-86beedf50130" providerId="ADAL" clId="{213C7BD2-480F-4416-89B4-A9C1AF44D8CA}" dt="2025-05-16T02:22:42.776" v="1549" actId="20577"/>
          <ac:spMkLst>
            <pc:docMk/>
            <pc:sldMk cId="0" sldId="287"/>
            <ac:spMk id="56" creationId="{00000000-0000-0000-0000-000000000000}"/>
          </ac:spMkLst>
        </pc:spChg>
        <pc:spChg chg="mod">
          <ac:chgData name="NG, Felicity" userId="ad8609c7-ede3-472a-92fd-86beedf50130" providerId="ADAL" clId="{213C7BD2-480F-4416-89B4-A9C1AF44D8CA}" dt="2025-05-16T02:23:29.328" v="1565" actId="20577"/>
          <ac:spMkLst>
            <pc:docMk/>
            <pc:sldMk cId="0" sldId="287"/>
            <ac:spMk id="57" creationId="{00000000-0000-0000-0000-000000000000}"/>
          </ac:spMkLst>
        </pc:spChg>
        <pc:spChg chg="mod">
          <ac:chgData name="NG, Felicity" userId="ad8609c7-ede3-472a-92fd-86beedf50130" providerId="ADAL" clId="{213C7BD2-480F-4416-89B4-A9C1AF44D8CA}" dt="2025-05-16T02:23:16.540" v="1557" actId="20577"/>
          <ac:spMkLst>
            <pc:docMk/>
            <pc:sldMk cId="0" sldId="287"/>
            <ac:spMk id="58" creationId="{00000000-0000-0000-0000-000000000000}"/>
          </ac:spMkLst>
        </pc:spChg>
        <pc:spChg chg="mod">
          <ac:chgData name="NG, Felicity" userId="ad8609c7-ede3-472a-92fd-86beedf50130" providerId="ADAL" clId="{213C7BD2-480F-4416-89B4-A9C1AF44D8CA}" dt="2025-05-16T02:23:42.613" v="1569" actId="20577"/>
          <ac:spMkLst>
            <pc:docMk/>
            <pc:sldMk cId="0" sldId="287"/>
            <ac:spMk id="59" creationId="{00000000-0000-0000-0000-000000000000}"/>
          </ac:spMkLst>
        </pc:spChg>
        <pc:spChg chg="mod">
          <ac:chgData name="NG, Felicity" userId="ad8609c7-ede3-472a-92fd-86beedf50130" providerId="ADAL" clId="{213C7BD2-480F-4416-89B4-A9C1AF44D8CA}" dt="2025-05-16T02:23:37.911" v="1567" actId="20577"/>
          <ac:spMkLst>
            <pc:docMk/>
            <pc:sldMk cId="0" sldId="287"/>
            <ac:spMk id="60" creationId="{00000000-0000-0000-0000-000000000000}"/>
          </ac:spMkLst>
        </pc:spChg>
        <pc:spChg chg="mod">
          <ac:chgData name="NG, Felicity" userId="ad8609c7-ede3-472a-92fd-86beedf50130" providerId="ADAL" clId="{213C7BD2-480F-4416-89B4-A9C1AF44D8CA}" dt="2025-05-16T02:24:41.881" v="1587" actId="20577"/>
          <ac:spMkLst>
            <pc:docMk/>
            <pc:sldMk cId="0" sldId="287"/>
            <ac:spMk id="62" creationId="{00000000-0000-0000-0000-000000000000}"/>
          </ac:spMkLst>
        </pc:spChg>
        <pc:spChg chg="mod">
          <ac:chgData name="NG, Felicity" userId="ad8609c7-ede3-472a-92fd-86beedf50130" providerId="ADAL" clId="{213C7BD2-480F-4416-89B4-A9C1AF44D8CA}" dt="2025-05-16T02:24:20.921" v="1579" actId="20577"/>
          <ac:spMkLst>
            <pc:docMk/>
            <pc:sldMk cId="0" sldId="287"/>
            <ac:spMk id="63" creationId="{00000000-0000-0000-0000-000000000000}"/>
          </ac:spMkLst>
        </pc:spChg>
        <pc:spChg chg="mod">
          <ac:chgData name="NG, Felicity" userId="ad8609c7-ede3-472a-92fd-86beedf50130" providerId="ADAL" clId="{213C7BD2-480F-4416-89B4-A9C1AF44D8CA}" dt="2025-05-13T04:06:43.240" v="87" actId="20577"/>
          <ac:spMkLst>
            <pc:docMk/>
            <pc:sldMk cId="0" sldId="287"/>
            <ac:spMk id="64" creationId="{00000000-0000-0000-0000-000000000000}"/>
          </ac:spMkLst>
        </pc:spChg>
        <pc:spChg chg="mod">
          <ac:chgData name="NG, Felicity" userId="ad8609c7-ede3-472a-92fd-86beedf50130" providerId="ADAL" clId="{213C7BD2-480F-4416-89B4-A9C1AF44D8CA}" dt="2025-05-26T17:10:27.397" v="4256" actId="20577"/>
          <ac:spMkLst>
            <pc:docMk/>
            <pc:sldMk cId="0" sldId="287"/>
            <ac:spMk id="69" creationId="{00000000-0000-0000-0000-000000000000}"/>
          </ac:spMkLst>
        </pc:spChg>
        <pc:spChg chg="mod">
          <ac:chgData name="NG, Felicity" userId="ad8609c7-ede3-472a-92fd-86beedf50130" providerId="ADAL" clId="{213C7BD2-480F-4416-89B4-A9C1AF44D8CA}" dt="2025-05-26T17:08:00.144" v="4232" actId="20577"/>
          <ac:spMkLst>
            <pc:docMk/>
            <pc:sldMk cId="0" sldId="287"/>
            <ac:spMk id="73" creationId="{96819B90-6E67-CC45-AB9A-D0DC155EEF35}"/>
          </ac:spMkLst>
        </pc:spChg>
        <pc:picChg chg="del">
          <ac:chgData name="NG, Felicity" userId="ad8609c7-ede3-472a-92fd-86beedf50130" providerId="ADAL" clId="{213C7BD2-480F-4416-89B4-A9C1AF44D8CA}" dt="2025-05-29T02:19:15.177" v="6025" actId="478"/>
          <ac:picMkLst>
            <pc:docMk/>
            <pc:sldMk cId="0" sldId="287"/>
            <ac:picMk id="45" creationId="{0C1E3033-4379-3456-FAF9-8A9930200B35}"/>
          </ac:picMkLst>
        </pc:picChg>
      </pc:sldChg>
      <pc:sldChg chg="addSp delSp modSp mod">
        <pc:chgData name="NG, Felicity" userId="ad8609c7-ede3-472a-92fd-86beedf50130" providerId="ADAL" clId="{213C7BD2-480F-4416-89B4-A9C1AF44D8CA}" dt="2025-05-29T03:55:09.937" v="6163" actId="1076"/>
        <pc:sldMkLst>
          <pc:docMk/>
          <pc:sldMk cId="0" sldId="288"/>
        </pc:sldMkLst>
        <pc:spChg chg="add mod">
          <ac:chgData name="NG, Felicity" userId="ad8609c7-ede3-472a-92fd-86beedf50130" providerId="ADAL" clId="{213C7BD2-480F-4416-89B4-A9C1AF44D8CA}" dt="2025-05-29T02:23:01.371" v="6040" actId="1076"/>
          <ac:spMkLst>
            <pc:docMk/>
            <pc:sldMk cId="0" sldId="288"/>
            <ac:spMk id="24" creationId="{8C717862-29D5-442E-9AAC-0E1DDC9D056E}"/>
          </ac:spMkLst>
        </pc:spChg>
        <pc:spChg chg="mod">
          <ac:chgData name="NG, Felicity" userId="ad8609c7-ede3-472a-92fd-86beedf50130" providerId="ADAL" clId="{213C7BD2-480F-4416-89B4-A9C1AF44D8CA}" dt="2025-05-26T17:19:34.921" v="4308" actId="20577"/>
          <ac:spMkLst>
            <pc:docMk/>
            <pc:sldMk cId="0" sldId="288"/>
            <ac:spMk id="39" creationId="{ED424465-8014-E318-839B-7263DC3515DD}"/>
          </ac:spMkLst>
        </pc:spChg>
        <pc:spChg chg="mod">
          <ac:chgData name="NG, Felicity" userId="ad8609c7-ede3-472a-92fd-86beedf50130" providerId="ADAL" clId="{213C7BD2-480F-4416-89B4-A9C1AF44D8CA}" dt="2025-05-29T02:23:10.605" v="6041" actId="1076"/>
          <ac:spMkLst>
            <pc:docMk/>
            <pc:sldMk cId="0" sldId="288"/>
            <ac:spMk id="40" creationId="{233818D5-EB50-9FF1-DBB7-970623F41A2F}"/>
          </ac:spMkLst>
        </pc:spChg>
        <pc:spChg chg="mod">
          <ac:chgData name="NG, Felicity" userId="ad8609c7-ede3-472a-92fd-86beedf50130" providerId="ADAL" clId="{213C7BD2-480F-4416-89B4-A9C1AF44D8CA}" dt="2025-05-29T02:22:13.610" v="6038" actId="13926"/>
          <ac:spMkLst>
            <pc:docMk/>
            <pc:sldMk cId="0" sldId="288"/>
            <ac:spMk id="42" creationId="{00000000-0000-0000-0000-000000000000}"/>
          </ac:spMkLst>
        </pc:spChg>
        <pc:spChg chg="mod">
          <ac:chgData name="NG, Felicity" userId="ad8609c7-ede3-472a-92fd-86beedf50130" providerId="ADAL" clId="{213C7BD2-480F-4416-89B4-A9C1AF44D8CA}" dt="2025-05-16T02:30:30.773" v="1660" actId="20577"/>
          <ac:spMkLst>
            <pc:docMk/>
            <pc:sldMk cId="0" sldId="288"/>
            <ac:spMk id="51" creationId="{00000000-0000-0000-0000-000000000000}"/>
          </ac:spMkLst>
        </pc:spChg>
        <pc:spChg chg="mod">
          <ac:chgData name="NG, Felicity" userId="ad8609c7-ede3-472a-92fd-86beedf50130" providerId="ADAL" clId="{213C7BD2-480F-4416-89B4-A9C1AF44D8CA}" dt="2025-05-26T17:16:11.753" v="4290" actId="20577"/>
          <ac:spMkLst>
            <pc:docMk/>
            <pc:sldMk cId="0" sldId="288"/>
            <ac:spMk id="53" creationId="{00000000-0000-0000-0000-000000000000}"/>
          </ac:spMkLst>
        </pc:spChg>
        <pc:spChg chg="mod">
          <ac:chgData name="NG, Felicity" userId="ad8609c7-ede3-472a-92fd-86beedf50130" providerId="ADAL" clId="{213C7BD2-480F-4416-89B4-A9C1AF44D8CA}" dt="2025-05-16T02:26:09.127" v="1594" actId="20577"/>
          <ac:spMkLst>
            <pc:docMk/>
            <pc:sldMk cId="0" sldId="288"/>
            <ac:spMk id="54" creationId="{00000000-0000-0000-0000-000000000000}"/>
          </ac:spMkLst>
        </pc:spChg>
        <pc:spChg chg="mod">
          <ac:chgData name="NG, Felicity" userId="ad8609c7-ede3-472a-92fd-86beedf50130" providerId="ADAL" clId="{213C7BD2-480F-4416-89B4-A9C1AF44D8CA}" dt="2025-05-16T02:26:24.272" v="1601" actId="20577"/>
          <ac:spMkLst>
            <pc:docMk/>
            <pc:sldMk cId="0" sldId="288"/>
            <ac:spMk id="55" creationId="{00000000-0000-0000-0000-000000000000}"/>
          </ac:spMkLst>
        </pc:spChg>
        <pc:spChg chg="mod">
          <ac:chgData name="NG, Felicity" userId="ad8609c7-ede3-472a-92fd-86beedf50130" providerId="ADAL" clId="{213C7BD2-480F-4416-89B4-A9C1AF44D8CA}" dt="2025-05-16T02:26:32.693" v="1603" actId="20577"/>
          <ac:spMkLst>
            <pc:docMk/>
            <pc:sldMk cId="0" sldId="288"/>
            <ac:spMk id="56" creationId="{00000000-0000-0000-0000-000000000000}"/>
          </ac:spMkLst>
        </pc:spChg>
        <pc:spChg chg="mod">
          <ac:chgData name="NG, Felicity" userId="ad8609c7-ede3-472a-92fd-86beedf50130" providerId="ADAL" clId="{213C7BD2-480F-4416-89B4-A9C1AF44D8CA}" dt="2025-05-16T02:26:52.718" v="1619" actId="20577"/>
          <ac:spMkLst>
            <pc:docMk/>
            <pc:sldMk cId="0" sldId="288"/>
            <ac:spMk id="57" creationId="{00000000-0000-0000-0000-000000000000}"/>
          </ac:spMkLst>
        </pc:spChg>
        <pc:spChg chg="mod">
          <ac:chgData name="NG, Felicity" userId="ad8609c7-ede3-472a-92fd-86beedf50130" providerId="ADAL" clId="{213C7BD2-480F-4416-89B4-A9C1AF44D8CA}" dt="2025-05-16T02:26:47.173" v="1611" actId="20577"/>
          <ac:spMkLst>
            <pc:docMk/>
            <pc:sldMk cId="0" sldId="288"/>
            <ac:spMk id="58" creationId="{00000000-0000-0000-0000-000000000000}"/>
          </ac:spMkLst>
        </pc:spChg>
        <pc:spChg chg="mod">
          <ac:chgData name="NG, Felicity" userId="ad8609c7-ede3-472a-92fd-86beedf50130" providerId="ADAL" clId="{213C7BD2-480F-4416-89B4-A9C1AF44D8CA}" dt="2025-05-16T02:27:12.371" v="1634" actId="20577"/>
          <ac:spMkLst>
            <pc:docMk/>
            <pc:sldMk cId="0" sldId="288"/>
            <ac:spMk id="59" creationId="{00000000-0000-0000-0000-000000000000}"/>
          </ac:spMkLst>
        </pc:spChg>
        <pc:spChg chg="mod">
          <ac:chgData name="NG, Felicity" userId="ad8609c7-ede3-472a-92fd-86beedf50130" providerId="ADAL" clId="{213C7BD2-480F-4416-89B4-A9C1AF44D8CA}" dt="2025-05-16T02:27:05.615" v="1627" actId="20577"/>
          <ac:spMkLst>
            <pc:docMk/>
            <pc:sldMk cId="0" sldId="288"/>
            <ac:spMk id="60" creationId="{00000000-0000-0000-0000-000000000000}"/>
          </ac:spMkLst>
        </pc:spChg>
        <pc:spChg chg="mod">
          <ac:chgData name="NG, Felicity" userId="ad8609c7-ede3-472a-92fd-86beedf50130" providerId="ADAL" clId="{213C7BD2-480F-4416-89B4-A9C1AF44D8CA}" dt="2025-05-16T02:27:58.184" v="1636" actId="20577"/>
          <ac:spMkLst>
            <pc:docMk/>
            <pc:sldMk cId="0" sldId="288"/>
            <ac:spMk id="61" creationId="{00000000-0000-0000-0000-000000000000}"/>
          </ac:spMkLst>
        </pc:spChg>
        <pc:spChg chg="mod">
          <ac:chgData name="NG, Felicity" userId="ad8609c7-ede3-472a-92fd-86beedf50130" providerId="ADAL" clId="{213C7BD2-480F-4416-89B4-A9C1AF44D8CA}" dt="2025-05-16T02:29:30.033" v="1654" actId="20577"/>
          <ac:spMkLst>
            <pc:docMk/>
            <pc:sldMk cId="0" sldId="288"/>
            <ac:spMk id="62" creationId="{00000000-0000-0000-0000-000000000000}"/>
          </ac:spMkLst>
        </pc:spChg>
        <pc:spChg chg="mod">
          <ac:chgData name="NG, Felicity" userId="ad8609c7-ede3-472a-92fd-86beedf50130" providerId="ADAL" clId="{213C7BD2-480F-4416-89B4-A9C1AF44D8CA}" dt="2025-05-16T02:29:08.501" v="1646" actId="20577"/>
          <ac:spMkLst>
            <pc:docMk/>
            <pc:sldMk cId="0" sldId="288"/>
            <ac:spMk id="63" creationId="{00000000-0000-0000-0000-000000000000}"/>
          </ac:spMkLst>
        </pc:spChg>
        <pc:spChg chg="mod">
          <ac:chgData name="NG, Felicity" userId="ad8609c7-ede3-472a-92fd-86beedf50130" providerId="ADAL" clId="{213C7BD2-480F-4416-89B4-A9C1AF44D8CA}" dt="2025-05-13T04:06:48.931" v="93" actId="20577"/>
          <ac:spMkLst>
            <pc:docMk/>
            <pc:sldMk cId="0" sldId="288"/>
            <ac:spMk id="64" creationId="{00000000-0000-0000-0000-000000000000}"/>
          </ac:spMkLst>
        </pc:spChg>
        <pc:spChg chg="mod">
          <ac:chgData name="NG, Felicity" userId="ad8609c7-ede3-472a-92fd-86beedf50130" providerId="ADAL" clId="{213C7BD2-480F-4416-89B4-A9C1AF44D8CA}" dt="2025-05-26T17:18:38.091" v="4306" actId="20577"/>
          <ac:spMkLst>
            <pc:docMk/>
            <pc:sldMk cId="0" sldId="288"/>
            <ac:spMk id="69" creationId="{00000000-0000-0000-0000-000000000000}"/>
          </ac:spMkLst>
        </pc:spChg>
        <pc:picChg chg="mod">
          <ac:chgData name="NG, Felicity" userId="ad8609c7-ede3-472a-92fd-86beedf50130" providerId="ADAL" clId="{213C7BD2-480F-4416-89B4-A9C1AF44D8CA}" dt="2025-05-29T03:55:09.937" v="6163" actId="1076"/>
          <ac:picMkLst>
            <pc:docMk/>
            <pc:sldMk cId="0" sldId="288"/>
            <ac:picMk id="38" creationId="{732EF711-78BC-E958-5432-6591D27EC621}"/>
          </ac:picMkLst>
        </pc:picChg>
        <pc:picChg chg="del">
          <ac:chgData name="NG, Felicity" userId="ad8609c7-ede3-472a-92fd-86beedf50130" providerId="ADAL" clId="{213C7BD2-480F-4416-89B4-A9C1AF44D8CA}" dt="2025-05-29T02:21:57.502" v="6035" actId="478"/>
          <ac:picMkLst>
            <pc:docMk/>
            <pc:sldMk cId="0" sldId="288"/>
            <ac:picMk id="45" creationId="{134215E0-8F0D-3A64-90A5-049FEEE54079}"/>
          </ac:picMkLst>
        </pc:picChg>
      </pc:sldChg>
      <pc:sldChg chg="addSp delSp modSp mod">
        <pc:chgData name="NG, Felicity" userId="ad8609c7-ede3-472a-92fd-86beedf50130" providerId="ADAL" clId="{213C7BD2-480F-4416-89B4-A9C1AF44D8CA}" dt="2025-05-30T01:27:42.355" v="7020" actId="478"/>
        <pc:sldMkLst>
          <pc:docMk/>
          <pc:sldMk cId="0" sldId="289"/>
        </pc:sldMkLst>
        <pc:spChg chg="add mod">
          <ac:chgData name="NG, Felicity" userId="ad8609c7-ede3-472a-92fd-86beedf50130" providerId="ADAL" clId="{213C7BD2-480F-4416-89B4-A9C1AF44D8CA}" dt="2025-05-29T03:55:02.159" v="6162" actId="20577"/>
          <ac:spMkLst>
            <pc:docMk/>
            <pc:sldMk cId="0" sldId="289"/>
            <ac:spMk id="26" creationId="{93E2E23F-067A-DFF8-816F-B310C1C7D13C}"/>
          </ac:spMkLst>
        </pc:spChg>
        <pc:spChg chg="add del mod">
          <ac:chgData name="NG, Felicity" userId="ad8609c7-ede3-472a-92fd-86beedf50130" providerId="ADAL" clId="{213C7BD2-480F-4416-89B4-A9C1AF44D8CA}" dt="2025-05-26T17:29:23.639" v="4345"/>
          <ac:spMkLst>
            <pc:docMk/>
            <pc:sldMk cId="0" sldId="289"/>
            <ac:spMk id="26" creationId="{B35C602A-BA5D-4205-BE9E-A6EBF355F4D7}"/>
          </ac:spMkLst>
        </pc:spChg>
        <pc:spChg chg="add mod">
          <ac:chgData name="NG, Felicity" userId="ad8609c7-ede3-472a-92fd-86beedf50130" providerId="ADAL" clId="{213C7BD2-480F-4416-89B4-A9C1AF44D8CA}" dt="2025-05-29T03:47:43.251" v="6081"/>
          <ac:spMkLst>
            <pc:docMk/>
            <pc:sldMk cId="0" sldId="289"/>
            <ac:spMk id="27" creationId="{966D4D7D-CB34-C87E-4DF8-E633D2254997}"/>
          </ac:spMkLst>
        </pc:spChg>
        <pc:spChg chg="mod">
          <ac:chgData name="NG, Felicity" userId="ad8609c7-ede3-472a-92fd-86beedf50130" providerId="ADAL" clId="{213C7BD2-480F-4416-89B4-A9C1AF44D8CA}" dt="2025-05-26T17:23:02.965" v="4322" actId="20577"/>
          <ac:spMkLst>
            <pc:docMk/>
            <pc:sldMk cId="0" sldId="289"/>
            <ac:spMk id="31" creationId="{BA7A78BC-F509-93AD-267E-03F089462875}"/>
          </ac:spMkLst>
        </pc:spChg>
        <pc:spChg chg="mod">
          <ac:chgData name="NG, Felicity" userId="ad8609c7-ede3-472a-92fd-86beedf50130" providerId="ADAL" clId="{213C7BD2-480F-4416-89B4-A9C1AF44D8CA}" dt="2025-05-29T03:48:08.418" v="6090" actId="13926"/>
          <ac:spMkLst>
            <pc:docMk/>
            <pc:sldMk cId="0" sldId="289"/>
            <ac:spMk id="42" creationId="{00000000-0000-0000-0000-000000000000}"/>
          </ac:spMkLst>
        </pc:spChg>
        <pc:spChg chg="mod">
          <ac:chgData name="NG, Felicity" userId="ad8609c7-ede3-472a-92fd-86beedf50130" providerId="ADAL" clId="{213C7BD2-480F-4416-89B4-A9C1AF44D8CA}" dt="2025-05-29T03:48:00.336" v="6089" actId="20577"/>
          <ac:spMkLst>
            <pc:docMk/>
            <pc:sldMk cId="0" sldId="289"/>
            <ac:spMk id="45" creationId="{B1BA37C5-CC7D-CD03-FFA4-966BA9401F89}"/>
          </ac:spMkLst>
        </pc:spChg>
        <pc:spChg chg="mod">
          <ac:chgData name="NG, Felicity" userId="ad8609c7-ede3-472a-92fd-86beedf50130" providerId="ADAL" clId="{213C7BD2-480F-4416-89B4-A9C1AF44D8CA}" dt="2025-05-16T02:34:19.832" v="1703" actId="20577"/>
          <ac:spMkLst>
            <pc:docMk/>
            <pc:sldMk cId="0" sldId="289"/>
            <ac:spMk id="51" creationId="{00000000-0000-0000-0000-000000000000}"/>
          </ac:spMkLst>
        </pc:spChg>
        <pc:spChg chg="mod">
          <ac:chgData name="NG, Felicity" userId="ad8609c7-ede3-472a-92fd-86beedf50130" providerId="ADAL" clId="{213C7BD2-480F-4416-89B4-A9C1AF44D8CA}" dt="2025-05-26T17:25:36.713" v="4331" actId="20577"/>
          <ac:spMkLst>
            <pc:docMk/>
            <pc:sldMk cId="0" sldId="289"/>
            <ac:spMk id="53" creationId="{00000000-0000-0000-0000-000000000000}"/>
          </ac:spMkLst>
        </pc:spChg>
        <pc:spChg chg="mod">
          <ac:chgData name="NG, Felicity" userId="ad8609c7-ede3-472a-92fd-86beedf50130" providerId="ADAL" clId="{213C7BD2-480F-4416-89B4-A9C1AF44D8CA}" dt="2025-05-16T02:34:48.110" v="1710" actId="20577"/>
          <ac:spMkLst>
            <pc:docMk/>
            <pc:sldMk cId="0" sldId="289"/>
            <ac:spMk id="54" creationId="{00000000-0000-0000-0000-000000000000}"/>
          </ac:spMkLst>
        </pc:spChg>
        <pc:spChg chg="mod">
          <ac:chgData name="NG, Felicity" userId="ad8609c7-ede3-472a-92fd-86beedf50130" providerId="ADAL" clId="{213C7BD2-480F-4416-89B4-A9C1AF44D8CA}" dt="2025-05-16T02:35:02.107" v="1717" actId="20577"/>
          <ac:spMkLst>
            <pc:docMk/>
            <pc:sldMk cId="0" sldId="289"/>
            <ac:spMk id="55" creationId="{00000000-0000-0000-0000-000000000000}"/>
          </ac:spMkLst>
        </pc:spChg>
        <pc:spChg chg="mod">
          <ac:chgData name="NG, Felicity" userId="ad8609c7-ede3-472a-92fd-86beedf50130" providerId="ADAL" clId="{213C7BD2-480F-4416-89B4-A9C1AF44D8CA}" dt="2025-05-16T02:35:08.806" v="1721" actId="20577"/>
          <ac:spMkLst>
            <pc:docMk/>
            <pc:sldMk cId="0" sldId="289"/>
            <ac:spMk id="56" creationId="{00000000-0000-0000-0000-000000000000}"/>
          </ac:spMkLst>
        </pc:spChg>
        <pc:spChg chg="mod">
          <ac:chgData name="NG, Felicity" userId="ad8609c7-ede3-472a-92fd-86beedf50130" providerId="ADAL" clId="{213C7BD2-480F-4416-89B4-A9C1AF44D8CA}" dt="2025-05-16T02:35:26.740" v="1737" actId="20577"/>
          <ac:spMkLst>
            <pc:docMk/>
            <pc:sldMk cId="0" sldId="289"/>
            <ac:spMk id="57" creationId="{00000000-0000-0000-0000-000000000000}"/>
          </ac:spMkLst>
        </pc:spChg>
        <pc:spChg chg="mod">
          <ac:chgData name="NG, Felicity" userId="ad8609c7-ede3-472a-92fd-86beedf50130" providerId="ADAL" clId="{213C7BD2-480F-4416-89B4-A9C1AF44D8CA}" dt="2025-05-16T02:35:20.877" v="1729" actId="20577"/>
          <ac:spMkLst>
            <pc:docMk/>
            <pc:sldMk cId="0" sldId="289"/>
            <ac:spMk id="58" creationId="{00000000-0000-0000-0000-000000000000}"/>
          </ac:spMkLst>
        </pc:spChg>
        <pc:spChg chg="mod">
          <ac:chgData name="NG, Felicity" userId="ad8609c7-ede3-472a-92fd-86beedf50130" providerId="ADAL" clId="{213C7BD2-480F-4416-89B4-A9C1AF44D8CA}" dt="2025-05-16T02:35:46.866" v="1745" actId="20577"/>
          <ac:spMkLst>
            <pc:docMk/>
            <pc:sldMk cId="0" sldId="289"/>
            <ac:spMk id="59" creationId="{00000000-0000-0000-0000-000000000000}"/>
          </ac:spMkLst>
        </pc:spChg>
        <pc:spChg chg="mod">
          <ac:chgData name="NG, Felicity" userId="ad8609c7-ede3-472a-92fd-86beedf50130" providerId="ADAL" clId="{213C7BD2-480F-4416-89B4-A9C1AF44D8CA}" dt="2025-05-16T02:35:40.640" v="1739" actId="20577"/>
          <ac:spMkLst>
            <pc:docMk/>
            <pc:sldMk cId="0" sldId="289"/>
            <ac:spMk id="60" creationId="{00000000-0000-0000-0000-000000000000}"/>
          </ac:spMkLst>
        </pc:spChg>
        <pc:spChg chg="mod">
          <ac:chgData name="NG, Felicity" userId="ad8609c7-ede3-472a-92fd-86beedf50130" providerId="ADAL" clId="{213C7BD2-480F-4416-89B4-A9C1AF44D8CA}" dt="2025-05-16T02:35:51.827" v="1747" actId="20577"/>
          <ac:spMkLst>
            <pc:docMk/>
            <pc:sldMk cId="0" sldId="289"/>
            <ac:spMk id="61" creationId="{00000000-0000-0000-0000-000000000000}"/>
          </ac:spMkLst>
        </pc:spChg>
        <pc:spChg chg="mod">
          <ac:chgData name="NG, Felicity" userId="ad8609c7-ede3-472a-92fd-86beedf50130" providerId="ADAL" clId="{213C7BD2-480F-4416-89B4-A9C1AF44D8CA}" dt="2025-05-16T02:33:51.597" v="1690" actId="20577"/>
          <ac:spMkLst>
            <pc:docMk/>
            <pc:sldMk cId="0" sldId="289"/>
            <ac:spMk id="62" creationId="{00000000-0000-0000-0000-000000000000}"/>
          </ac:spMkLst>
        </pc:spChg>
        <pc:spChg chg="mod">
          <ac:chgData name="NG, Felicity" userId="ad8609c7-ede3-472a-92fd-86beedf50130" providerId="ADAL" clId="{213C7BD2-480F-4416-89B4-A9C1AF44D8CA}" dt="2025-05-16T02:34:11.517" v="1697" actId="20577"/>
          <ac:spMkLst>
            <pc:docMk/>
            <pc:sldMk cId="0" sldId="289"/>
            <ac:spMk id="63" creationId="{00000000-0000-0000-0000-000000000000}"/>
          </ac:spMkLst>
        </pc:spChg>
        <pc:spChg chg="mod">
          <ac:chgData name="NG, Felicity" userId="ad8609c7-ede3-472a-92fd-86beedf50130" providerId="ADAL" clId="{213C7BD2-480F-4416-89B4-A9C1AF44D8CA}" dt="2025-05-13T04:06:55.334" v="99" actId="20577"/>
          <ac:spMkLst>
            <pc:docMk/>
            <pc:sldMk cId="0" sldId="289"/>
            <ac:spMk id="64" creationId="{00000000-0000-0000-0000-000000000000}"/>
          </ac:spMkLst>
        </pc:spChg>
        <pc:spChg chg="mod">
          <ac:chgData name="NG, Felicity" userId="ad8609c7-ede3-472a-92fd-86beedf50130" providerId="ADAL" clId="{213C7BD2-480F-4416-89B4-A9C1AF44D8CA}" dt="2025-05-26T17:28:48.239" v="4342" actId="20577"/>
          <ac:spMkLst>
            <pc:docMk/>
            <pc:sldMk cId="0" sldId="289"/>
            <ac:spMk id="69" creationId="{00000000-0000-0000-0000-000000000000}"/>
          </ac:spMkLst>
        </pc:spChg>
        <pc:spChg chg="del">
          <ac:chgData name="NG, Felicity" userId="ad8609c7-ede3-472a-92fd-86beedf50130" providerId="ADAL" clId="{213C7BD2-480F-4416-89B4-A9C1AF44D8CA}" dt="2025-05-29T03:48:55.688" v="6092" actId="478"/>
          <ac:spMkLst>
            <pc:docMk/>
            <pc:sldMk cId="0" sldId="289"/>
            <ac:spMk id="71" creationId="{4210ABBC-8772-612C-764E-EEA6A1893196}"/>
          </ac:spMkLst>
        </pc:spChg>
        <pc:spChg chg="mod">
          <ac:chgData name="NG, Felicity" userId="ad8609c7-ede3-472a-92fd-86beedf50130" providerId="ADAL" clId="{213C7BD2-480F-4416-89B4-A9C1AF44D8CA}" dt="2025-05-29T03:48:14.980" v="6091" actId="20577"/>
          <ac:spMkLst>
            <pc:docMk/>
            <pc:sldMk cId="0" sldId="289"/>
            <ac:spMk id="72" creationId="{334103FB-31EC-8E1A-3DF8-D1341452ED6C}"/>
          </ac:spMkLst>
        </pc:spChg>
        <pc:picChg chg="add mod">
          <ac:chgData name="NG, Felicity" userId="ad8609c7-ede3-472a-92fd-86beedf50130" providerId="ADAL" clId="{213C7BD2-480F-4416-89B4-A9C1AF44D8CA}" dt="2025-05-29T03:49:17.938" v="6094" actId="1076"/>
          <ac:picMkLst>
            <pc:docMk/>
            <pc:sldMk cId="0" sldId="289"/>
            <ac:picMk id="28" creationId="{1A89920D-C680-58F7-02D8-76C31EC66DAC}"/>
          </ac:picMkLst>
        </pc:picChg>
        <pc:picChg chg="del mod">
          <ac:chgData name="NG, Felicity" userId="ad8609c7-ede3-472a-92fd-86beedf50130" providerId="ADAL" clId="{213C7BD2-480F-4416-89B4-A9C1AF44D8CA}" dt="2025-05-30T01:27:42.355" v="7020" actId="478"/>
          <ac:picMkLst>
            <pc:docMk/>
            <pc:sldMk cId="0" sldId="289"/>
            <ac:picMk id="76" creationId="{5C284BB1-4465-55A2-CB9E-1B72A93E8436}"/>
          </ac:picMkLst>
        </pc:picChg>
      </pc:sldChg>
      <pc:sldChg chg="addSp delSp modSp mod">
        <pc:chgData name="NG, Felicity" userId="ad8609c7-ede3-472a-92fd-86beedf50130" providerId="ADAL" clId="{213C7BD2-480F-4416-89B4-A9C1AF44D8CA}" dt="2025-05-29T04:18:14.255" v="6288" actId="1076"/>
        <pc:sldMkLst>
          <pc:docMk/>
          <pc:sldMk cId="0" sldId="290"/>
        </pc:sldMkLst>
        <pc:spChg chg="del">
          <ac:chgData name="NG, Felicity" userId="ad8609c7-ede3-472a-92fd-86beedf50130" providerId="ADAL" clId="{213C7BD2-480F-4416-89B4-A9C1AF44D8CA}" dt="2025-05-29T03:57:39.939" v="6208" actId="478"/>
          <ac:spMkLst>
            <pc:docMk/>
            <pc:sldMk cId="0" sldId="290"/>
            <ac:spMk id="24" creationId="{B97A1E65-6685-4E0D-156D-72F82FA17E1F}"/>
          </ac:spMkLst>
        </pc:spChg>
        <pc:spChg chg="mod">
          <ac:chgData name="NG, Felicity" userId="ad8609c7-ede3-472a-92fd-86beedf50130" providerId="ADAL" clId="{213C7BD2-480F-4416-89B4-A9C1AF44D8CA}" dt="2025-05-29T04:18:08.816" v="6287" actId="1076"/>
          <ac:spMkLst>
            <pc:docMk/>
            <pc:sldMk cId="0" sldId="290"/>
            <ac:spMk id="25" creationId="{D374FDC6-E106-3CEC-8C82-BAB4FA5952F7}"/>
          </ac:spMkLst>
        </pc:spChg>
        <pc:spChg chg="mod">
          <ac:chgData name="NG, Felicity" userId="ad8609c7-ede3-472a-92fd-86beedf50130" providerId="ADAL" clId="{213C7BD2-480F-4416-89B4-A9C1AF44D8CA}" dt="2025-05-29T03:54:03.511" v="6154" actId="20577"/>
          <ac:spMkLst>
            <pc:docMk/>
            <pc:sldMk cId="0" sldId="290"/>
            <ac:spMk id="27" creationId="{C098EF0B-8C03-99DD-5D88-1E7E00CC6907}"/>
          </ac:spMkLst>
        </pc:spChg>
        <pc:spChg chg="del">
          <ac:chgData name="NG, Felicity" userId="ad8609c7-ede3-472a-92fd-86beedf50130" providerId="ADAL" clId="{213C7BD2-480F-4416-89B4-A9C1AF44D8CA}" dt="2025-05-29T03:54:29.311" v="6155" actId="478"/>
          <ac:spMkLst>
            <pc:docMk/>
            <pc:sldMk cId="0" sldId="290"/>
            <ac:spMk id="29" creationId="{CAA76069-C163-3FDB-08D1-09F0292B7A20}"/>
          </ac:spMkLst>
        </pc:spChg>
        <pc:spChg chg="mod">
          <ac:chgData name="NG, Felicity" userId="ad8609c7-ede3-472a-92fd-86beedf50130" providerId="ADAL" clId="{213C7BD2-480F-4416-89B4-A9C1AF44D8CA}" dt="2025-05-29T03:57:10.538" v="6201" actId="20577"/>
          <ac:spMkLst>
            <pc:docMk/>
            <pc:sldMk cId="0" sldId="290"/>
            <ac:spMk id="30" creationId="{6B3FDF07-88BD-E286-52A2-0F0A309F1A7F}"/>
          </ac:spMkLst>
        </pc:spChg>
        <pc:spChg chg="mod">
          <ac:chgData name="NG, Felicity" userId="ad8609c7-ede3-472a-92fd-86beedf50130" providerId="ADAL" clId="{213C7BD2-480F-4416-89B4-A9C1AF44D8CA}" dt="2025-05-29T03:58:06.901" v="6210" actId="13926"/>
          <ac:spMkLst>
            <pc:docMk/>
            <pc:sldMk cId="0" sldId="290"/>
            <ac:spMk id="42" creationId="{00000000-0000-0000-0000-000000000000}"/>
          </ac:spMkLst>
        </pc:spChg>
        <pc:spChg chg="mod">
          <ac:chgData name="NG, Felicity" userId="ad8609c7-ede3-472a-92fd-86beedf50130" providerId="ADAL" clId="{213C7BD2-480F-4416-89B4-A9C1AF44D8CA}" dt="2025-05-16T02:39:16.172" v="1817" actId="20577"/>
          <ac:spMkLst>
            <pc:docMk/>
            <pc:sldMk cId="0" sldId="290"/>
            <ac:spMk id="51" creationId="{00000000-0000-0000-0000-000000000000}"/>
          </ac:spMkLst>
        </pc:spChg>
        <pc:spChg chg="mod">
          <ac:chgData name="NG, Felicity" userId="ad8609c7-ede3-472a-92fd-86beedf50130" providerId="ADAL" clId="{213C7BD2-480F-4416-89B4-A9C1AF44D8CA}" dt="2025-05-26T17:34:53.882" v="4373" actId="20577"/>
          <ac:spMkLst>
            <pc:docMk/>
            <pc:sldMk cId="0" sldId="290"/>
            <ac:spMk id="53" creationId="{00000000-0000-0000-0000-000000000000}"/>
          </ac:spMkLst>
        </pc:spChg>
        <pc:spChg chg="mod">
          <ac:chgData name="NG, Felicity" userId="ad8609c7-ede3-472a-92fd-86beedf50130" providerId="ADAL" clId="{213C7BD2-480F-4416-89B4-A9C1AF44D8CA}" dt="2025-05-16T02:37:06.699" v="1754" actId="20577"/>
          <ac:spMkLst>
            <pc:docMk/>
            <pc:sldMk cId="0" sldId="290"/>
            <ac:spMk id="54" creationId="{00000000-0000-0000-0000-000000000000}"/>
          </ac:spMkLst>
        </pc:spChg>
        <pc:spChg chg="mod">
          <ac:chgData name="NG, Felicity" userId="ad8609c7-ede3-472a-92fd-86beedf50130" providerId="ADAL" clId="{213C7BD2-480F-4416-89B4-A9C1AF44D8CA}" dt="2025-05-16T02:37:17.638" v="1761" actId="20577"/>
          <ac:spMkLst>
            <pc:docMk/>
            <pc:sldMk cId="0" sldId="290"/>
            <ac:spMk id="55" creationId="{00000000-0000-0000-0000-000000000000}"/>
          </ac:spMkLst>
        </pc:spChg>
        <pc:spChg chg="mod">
          <ac:chgData name="NG, Felicity" userId="ad8609c7-ede3-472a-92fd-86beedf50130" providerId="ADAL" clId="{213C7BD2-480F-4416-89B4-A9C1AF44D8CA}" dt="2025-05-16T02:37:33.873" v="1767" actId="20577"/>
          <ac:spMkLst>
            <pc:docMk/>
            <pc:sldMk cId="0" sldId="290"/>
            <ac:spMk id="56" creationId="{00000000-0000-0000-0000-000000000000}"/>
          </ac:spMkLst>
        </pc:spChg>
        <pc:spChg chg="mod">
          <ac:chgData name="NG, Felicity" userId="ad8609c7-ede3-472a-92fd-86beedf50130" providerId="ADAL" clId="{213C7BD2-480F-4416-89B4-A9C1AF44D8CA}" dt="2025-05-16T02:37:55.362" v="1781" actId="20577"/>
          <ac:spMkLst>
            <pc:docMk/>
            <pc:sldMk cId="0" sldId="290"/>
            <ac:spMk id="57" creationId="{00000000-0000-0000-0000-000000000000}"/>
          </ac:spMkLst>
        </pc:spChg>
        <pc:spChg chg="mod">
          <ac:chgData name="NG, Felicity" userId="ad8609c7-ede3-472a-92fd-86beedf50130" providerId="ADAL" clId="{213C7BD2-480F-4416-89B4-A9C1AF44D8CA}" dt="2025-05-16T02:37:48.370" v="1775" actId="20577"/>
          <ac:spMkLst>
            <pc:docMk/>
            <pc:sldMk cId="0" sldId="290"/>
            <ac:spMk id="58" creationId="{00000000-0000-0000-0000-000000000000}"/>
          </ac:spMkLst>
        </pc:spChg>
        <pc:spChg chg="mod">
          <ac:chgData name="NG, Felicity" userId="ad8609c7-ede3-472a-92fd-86beedf50130" providerId="ADAL" clId="{213C7BD2-480F-4416-89B4-A9C1AF44D8CA}" dt="2025-05-16T02:38:15.133" v="1793" actId="20577"/>
          <ac:spMkLst>
            <pc:docMk/>
            <pc:sldMk cId="0" sldId="290"/>
            <ac:spMk id="59" creationId="{00000000-0000-0000-0000-000000000000}"/>
          </ac:spMkLst>
        </pc:spChg>
        <pc:spChg chg="mod">
          <ac:chgData name="NG, Felicity" userId="ad8609c7-ede3-472a-92fd-86beedf50130" providerId="ADAL" clId="{213C7BD2-480F-4416-89B4-A9C1AF44D8CA}" dt="2025-05-16T02:38:09.545" v="1789" actId="20577"/>
          <ac:spMkLst>
            <pc:docMk/>
            <pc:sldMk cId="0" sldId="290"/>
            <ac:spMk id="60" creationId="{00000000-0000-0000-0000-000000000000}"/>
          </ac:spMkLst>
        </pc:spChg>
        <pc:spChg chg="mod">
          <ac:chgData name="NG, Felicity" userId="ad8609c7-ede3-472a-92fd-86beedf50130" providerId="ADAL" clId="{213C7BD2-480F-4416-89B4-A9C1AF44D8CA}" dt="2025-05-16T02:38:20.147" v="1797" actId="20577"/>
          <ac:spMkLst>
            <pc:docMk/>
            <pc:sldMk cId="0" sldId="290"/>
            <ac:spMk id="61" creationId="{00000000-0000-0000-0000-000000000000}"/>
          </ac:spMkLst>
        </pc:spChg>
        <pc:spChg chg="mod">
          <ac:chgData name="NG, Felicity" userId="ad8609c7-ede3-472a-92fd-86beedf50130" providerId="ADAL" clId="{213C7BD2-480F-4416-89B4-A9C1AF44D8CA}" dt="2025-05-16T02:40:15.645" v="1823" actId="20577"/>
          <ac:spMkLst>
            <pc:docMk/>
            <pc:sldMk cId="0" sldId="290"/>
            <ac:spMk id="62" creationId="{00000000-0000-0000-0000-000000000000}"/>
          </ac:spMkLst>
        </pc:spChg>
        <pc:spChg chg="mod">
          <ac:chgData name="NG, Felicity" userId="ad8609c7-ede3-472a-92fd-86beedf50130" providerId="ADAL" clId="{213C7BD2-480F-4416-89B4-A9C1AF44D8CA}" dt="2025-05-16T02:39:02.528" v="1809" actId="20577"/>
          <ac:spMkLst>
            <pc:docMk/>
            <pc:sldMk cId="0" sldId="290"/>
            <ac:spMk id="63" creationId="{00000000-0000-0000-0000-000000000000}"/>
          </ac:spMkLst>
        </pc:spChg>
        <pc:spChg chg="mod">
          <ac:chgData name="NG, Felicity" userId="ad8609c7-ede3-472a-92fd-86beedf50130" providerId="ADAL" clId="{213C7BD2-480F-4416-89B4-A9C1AF44D8CA}" dt="2025-05-13T04:07:01.010" v="105" actId="20577"/>
          <ac:spMkLst>
            <pc:docMk/>
            <pc:sldMk cId="0" sldId="290"/>
            <ac:spMk id="64" creationId="{00000000-0000-0000-0000-000000000000}"/>
          </ac:spMkLst>
        </pc:spChg>
        <pc:spChg chg="mod">
          <ac:chgData name="NG, Felicity" userId="ad8609c7-ede3-472a-92fd-86beedf50130" providerId="ADAL" clId="{213C7BD2-480F-4416-89B4-A9C1AF44D8CA}" dt="2025-05-26T17:36:17.495" v="4380" actId="20577"/>
          <ac:spMkLst>
            <pc:docMk/>
            <pc:sldMk cId="0" sldId="290"/>
            <ac:spMk id="69" creationId="{00000000-0000-0000-0000-000000000000}"/>
          </ac:spMkLst>
        </pc:spChg>
        <pc:spChg chg="mod">
          <ac:chgData name="NG, Felicity" userId="ad8609c7-ede3-472a-92fd-86beedf50130" providerId="ADAL" clId="{213C7BD2-480F-4416-89B4-A9C1AF44D8CA}" dt="2025-05-26T17:32:26.944" v="4353" actId="20577"/>
          <ac:spMkLst>
            <pc:docMk/>
            <pc:sldMk cId="0" sldId="290"/>
            <ac:spMk id="71" creationId="{AD92C4E8-078E-3187-7B8B-214D0055AEBF}"/>
          </ac:spMkLst>
        </pc:spChg>
        <pc:spChg chg="del">
          <ac:chgData name="NG, Felicity" userId="ad8609c7-ede3-472a-92fd-86beedf50130" providerId="ADAL" clId="{213C7BD2-480F-4416-89B4-A9C1AF44D8CA}" dt="2025-05-29T03:57:13.800" v="6202" actId="478"/>
          <ac:spMkLst>
            <pc:docMk/>
            <pc:sldMk cId="0" sldId="290"/>
            <ac:spMk id="72" creationId="{1E4B3B4F-AF54-90D0-7CB8-0A0EF7BE1A35}"/>
          </ac:spMkLst>
        </pc:spChg>
        <pc:spChg chg="add mod">
          <ac:chgData name="NG, Felicity" userId="ad8609c7-ede3-472a-92fd-86beedf50130" providerId="ADAL" clId="{213C7BD2-480F-4416-89B4-A9C1AF44D8CA}" dt="2025-05-29T03:53:09.266" v="6143"/>
          <ac:spMkLst>
            <pc:docMk/>
            <pc:sldMk cId="0" sldId="290"/>
            <ac:spMk id="73" creationId="{930A06E5-7B22-60A2-01FB-78AE855A6F90}"/>
          </ac:spMkLst>
        </pc:spChg>
        <pc:spChg chg="add del">
          <ac:chgData name="NG, Felicity" userId="ad8609c7-ede3-472a-92fd-86beedf50130" providerId="ADAL" clId="{213C7BD2-480F-4416-89B4-A9C1AF44D8CA}" dt="2025-05-29T03:53:47.682" v="6150" actId="22"/>
          <ac:spMkLst>
            <pc:docMk/>
            <pc:sldMk cId="0" sldId="290"/>
            <ac:spMk id="75" creationId="{9EC96731-8239-1054-54BC-2F328A8697C5}"/>
          </ac:spMkLst>
        </pc:spChg>
        <pc:spChg chg="add mod">
          <ac:chgData name="NG, Felicity" userId="ad8609c7-ede3-472a-92fd-86beedf50130" providerId="ADAL" clId="{213C7BD2-480F-4416-89B4-A9C1AF44D8CA}" dt="2025-05-29T04:18:14.255" v="6288" actId="1076"/>
          <ac:spMkLst>
            <pc:docMk/>
            <pc:sldMk cId="0" sldId="290"/>
            <ac:spMk id="76" creationId="{C96978FC-A1AA-0A77-0B11-AE1547B8BD27}"/>
          </ac:spMkLst>
        </pc:spChg>
        <pc:spChg chg="add mod">
          <ac:chgData name="NG, Felicity" userId="ad8609c7-ede3-472a-92fd-86beedf50130" providerId="ADAL" clId="{213C7BD2-480F-4416-89B4-A9C1AF44D8CA}" dt="2025-05-29T03:57:24.305" v="6204" actId="1076"/>
          <ac:spMkLst>
            <pc:docMk/>
            <pc:sldMk cId="0" sldId="290"/>
            <ac:spMk id="77" creationId="{C2910EC4-E223-CBC3-4B17-7E819DC73A32}"/>
          </ac:spMkLst>
        </pc:spChg>
        <pc:picChg chg="add mod">
          <ac:chgData name="NG, Felicity" userId="ad8609c7-ede3-472a-92fd-86beedf50130" providerId="ADAL" clId="{213C7BD2-480F-4416-89B4-A9C1AF44D8CA}" dt="2025-05-29T03:57:49.845" v="6209" actId="1076"/>
          <ac:picMkLst>
            <pc:docMk/>
            <pc:sldMk cId="0" sldId="290"/>
            <ac:picMk id="78" creationId="{3B3D7D45-A3BD-5C05-1939-1C434BD58417}"/>
          </ac:picMkLst>
        </pc:picChg>
      </pc:sldChg>
      <pc:sldChg chg="addSp delSp modSp mod">
        <pc:chgData name="NG, Felicity" userId="ad8609c7-ede3-472a-92fd-86beedf50130" providerId="ADAL" clId="{213C7BD2-480F-4416-89B4-A9C1AF44D8CA}" dt="2025-05-30T01:27:55.679" v="7021" actId="13926"/>
        <pc:sldMkLst>
          <pc:docMk/>
          <pc:sldMk cId="0" sldId="291"/>
        </pc:sldMkLst>
        <pc:spChg chg="mod">
          <ac:chgData name="NG, Felicity" userId="ad8609c7-ede3-472a-92fd-86beedf50130" providerId="ADAL" clId="{213C7BD2-480F-4416-89B4-A9C1AF44D8CA}" dt="2025-05-29T04:00:01.890" v="6215"/>
          <ac:spMkLst>
            <pc:docMk/>
            <pc:sldMk cId="0" sldId="291"/>
            <ac:spMk id="24" creationId="{79684455-D72A-F4A9-2BD2-763F914B9C25}"/>
          </ac:spMkLst>
        </pc:spChg>
        <pc:spChg chg="add mod">
          <ac:chgData name="NG, Felicity" userId="ad8609c7-ede3-472a-92fd-86beedf50130" providerId="ADAL" clId="{213C7BD2-480F-4416-89B4-A9C1AF44D8CA}" dt="2025-05-29T04:00:30.802" v="6218" actId="1076"/>
          <ac:spMkLst>
            <pc:docMk/>
            <pc:sldMk cId="0" sldId="291"/>
            <ac:spMk id="27" creationId="{20494B20-2F64-651A-E5AA-7E91CCCA7EC1}"/>
          </ac:spMkLst>
        </pc:spChg>
        <pc:spChg chg="mod">
          <ac:chgData name="NG, Felicity" userId="ad8609c7-ede3-472a-92fd-86beedf50130" providerId="ADAL" clId="{213C7BD2-480F-4416-89B4-A9C1AF44D8CA}" dt="2025-05-30T01:27:55.679" v="7021" actId="13926"/>
          <ac:spMkLst>
            <pc:docMk/>
            <pc:sldMk cId="0" sldId="291"/>
            <ac:spMk id="42" creationId="{00000000-0000-0000-0000-000000000000}"/>
          </ac:spMkLst>
        </pc:spChg>
        <pc:spChg chg="mod">
          <ac:chgData name="NG, Felicity" userId="ad8609c7-ede3-472a-92fd-86beedf50130" providerId="ADAL" clId="{213C7BD2-480F-4416-89B4-A9C1AF44D8CA}" dt="2025-05-16T02:53:45.875" v="1901" actId="20577"/>
          <ac:spMkLst>
            <pc:docMk/>
            <pc:sldMk cId="0" sldId="291"/>
            <ac:spMk id="51" creationId="{00000000-0000-0000-0000-000000000000}"/>
          </ac:spMkLst>
        </pc:spChg>
        <pc:spChg chg="mod">
          <ac:chgData name="NG, Felicity" userId="ad8609c7-ede3-472a-92fd-86beedf50130" providerId="ADAL" clId="{213C7BD2-480F-4416-89B4-A9C1AF44D8CA}" dt="2025-05-26T17:45:20.926" v="4414" actId="20577"/>
          <ac:spMkLst>
            <pc:docMk/>
            <pc:sldMk cId="0" sldId="291"/>
            <ac:spMk id="53" creationId="{00000000-0000-0000-0000-000000000000}"/>
          </ac:spMkLst>
        </pc:spChg>
        <pc:spChg chg="mod">
          <ac:chgData name="NG, Felicity" userId="ad8609c7-ede3-472a-92fd-86beedf50130" providerId="ADAL" clId="{213C7BD2-480F-4416-89B4-A9C1AF44D8CA}" dt="2025-05-16T02:46:54.643" v="1834" actId="20577"/>
          <ac:spMkLst>
            <pc:docMk/>
            <pc:sldMk cId="0" sldId="291"/>
            <ac:spMk id="54" creationId="{00000000-0000-0000-0000-000000000000}"/>
          </ac:spMkLst>
        </pc:spChg>
        <pc:spChg chg="mod">
          <ac:chgData name="NG, Felicity" userId="ad8609c7-ede3-472a-92fd-86beedf50130" providerId="ADAL" clId="{213C7BD2-480F-4416-89B4-A9C1AF44D8CA}" dt="2025-05-16T02:47:16.553" v="1842" actId="20577"/>
          <ac:spMkLst>
            <pc:docMk/>
            <pc:sldMk cId="0" sldId="291"/>
            <ac:spMk id="55" creationId="{00000000-0000-0000-0000-000000000000}"/>
          </ac:spMkLst>
        </pc:spChg>
        <pc:spChg chg="mod">
          <ac:chgData name="NG, Felicity" userId="ad8609c7-ede3-472a-92fd-86beedf50130" providerId="ADAL" clId="{213C7BD2-480F-4416-89B4-A9C1AF44D8CA}" dt="2025-05-16T02:47:28.495" v="1850" actId="20577"/>
          <ac:spMkLst>
            <pc:docMk/>
            <pc:sldMk cId="0" sldId="291"/>
            <ac:spMk id="56" creationId="{00000000-0000-0000-0000-000000000000}"/>
          </ac:spMkLst>
        </pc:spChg>
        <pc:spChg chg="mod">
          <ac:chgData name="NG, Felicity" userId="ad8609c7-ede3-472a-92fd-86beedf50130" providerId="ADAL" clId="{213C7BD2-480F-4416-89B4-A9C1AF44D8CA}" dt="2025-05-16T02:49:33.917" v="1862" actId="20577"/>
          <ac:spMkLst>
            <pc:docMk/>
            <pc:sldMk cId="0" sldId="291"/>
            <ac:spMk id="57" creationId="{00000000-0000-0000-0000-000000000000}"/>
          </ac:spMkLst>
        </pc:spChg>
        <pc:spChg chg="mod">
          <ac:chgData name="NG, Felicity" userId="ad8609c7-ede3-472a-92fd-86beedf50130" providerId="ADAL" clId="{213C7BD2-480F-4416-89B4-A9C1AF44D8CA}" dt="2025-05-16T02:49:25.692" v="1858" actId="20577"/>
          <ac:spMkLst>
            <pc:docMk/>
            <pc:sldMk cId="0" sldId="291"/>
            <ac:spMk id="58" creationId="{00000000-0000-0000-0000-000000000000}"/>
          </ac:spMkLst>
        </pc:spChg>
        <pc:spChg chg="mod">
          <ac:chgData name="NG, Felicity" userId="ad8609c7-ede3-472a-92fd-86beedf50130" providerId="ADAL" clId="{213C7BD2-480F-4416-89B4-A9C1AF44D8CA}" dt="2025-05-16T02:49:51.660" v="1866" actId="20577"/>
          <ac:spMkLst>
            <pc:docMk/>
            <pc:sldMk cId="0" sldId="291"/>
            <ac:spMk id="59" creationId="{00000000-0000-0000-0000-000000000000}"/>
          </ac:spMkLst>
        </pc:spChg>
        <pc:spChg chg="mod">
          <ac:chgData name="NG, Felicity" userId="ad8609c7-ede3-472a-92fd-86beedf50130" providerId="ADAL" clId="{213C7BD2-480F-4416-89B4-A9C1AF44D8CA}" dt="2025-05-16T02:49:47.030" v="1864" actId="20577"/>
          <ac:spMkLst>
            <pc:docMk/>
            <pc:sldMk cId="0" sldId="291"/>
            <ac:spMk id="60" creationId="{00000000-0000-0000-0000-000000000000}"/>
          </ac:spMkLst>
        </pc:spChg>
        <pc:spChg chg="mod">
          <ac:chgData name="NG, Felicity" userId="ad8609c7-ede3-472a-92fd-86beedf50130" providerId="ADAL" clId="{213C7BD2-480F-4416-89B4-A9C1AF44D8CA}" dt="2025-05-16T02:49:58.346" v="1868" actId="20577"/>
          <ac:spMkLst>
            <pc:docMk/>
            <pc:sldMk cId="0" sldId="291"/>
            <ac:spMk id="61" creationId="{00000000-0000-0000-0000-000000000000}"/>
          </ac:spMkLst>
        </pc:spChg>
        <pc:spChg chg="mod">
          <ac:chgData name="NG, Felicity" userId="ad8609c7-ede3-472a-92fd-86beedf50130" providerId="ADAL" clId="{213C7BD2-480F-4416-89B4-A9C1AF44D8CA}" dt="2025-05-16T02:50:53.165" v="1895" actId="20577"/>
          <ac:spMkLst>
            <pc:docMk/>
            <pc:sldMk cId="0" sldId="291"/>
            <ac:spMk id="62" creationId="{00000000-0000-0000-0000-000000000000}"/>
          </ac:spMkLst>
        </pc:spChg>
        <pc:spChg chg="mod">
          <ac:chgData name="NG, Felicity" userId="ad8609c7-ede3-472a-92fd-86beedf50130" providerId="ADAL" clId="{213C7BD2-480F-4416-89B4-A9C1AF44D8CA}" dt="2025-05-16T02:50:31.496" v="1881" actId="20577"/>
          <ac:spMkLst>
            <pc:docMk/>
            <pc:sldMk cId="0" sldId="291"/>
            <ac:spMk id="63" creationId="{00000000-0000-0000-0000-000000000000}"/>
          </ac:spMkLst>
        </pc:spChg>
        <pc:spChg chg="mod">
          <ac:chgData name="NG, Felicity" userId="ad8609c7-ede3-472a-92fd-86beedf50130" providerId="ADAL" clId="{213C7BD2-480F-4416-89B4-A9C1AF44D8CA}" dt="2025-05-13T04:07:06.524" v="111" actId="20577"/>
          <ac:spMkLst>
            <pc:docMk/>
            <pc:sldMk cId="0" sldId="291"/>
            <ac:spMk id="64" creationId="{00000000-0000-0000-0000-000000000000}"/>
          </ac:spMkLst>
        </pc:spChg>
        <pc:spChg chg="mod">
          <ac:chgData name="NG, Felicity" userId="ad8609c7-ede3-472a-92fd-86beedf50130" providerId="ADAL" clId="{213C7BD2-480F-4416-89B4-A9C1AF44D8CA}" dt="2025-05-26T17:47:30.966" v="4425" actId="20577"/>
          <ac:spMkLst>
            <pc:docMk/>
            <pc:sldMk cId="0" sldId="291"/>
            <ac:spMk id="69" creationId="{00000000-0000-0000-0000-000000000000}"/>
          </ac:spMkLst>
        </pc:spChg>
        <pc:spChg chg="mod">
          <ac:chgData name="NG, Felicity" userId="ad8609c7-ede3-472a-92fd-86beedf50130" providerId="ADAL" clId="{213C7BD2-480F-4416-89B4-A9C1AF44D8CA}" dt="2025-05-26T17:51:52.721" v="4433" actId="20577"/>
          <ac:spMkLst>
            <pc:docMk/>
            <pc:sldMk cId="0" sldId="291"/>
            <ac:spMk id="71" creationId="{0962AE13-0248-5FA6-93CD-7F3D68E80AC4}"/>
          </ac:spMkLst>
        </pc:spChg>
        <pc:spChg chg="mod">
          <ac:chgData name="NG, Felicity" userId="ad8609c7-ede3-472a-92fd-86beedf50130" providerId="ADAL" clId="{213C7BD2-480F-4416-89B4-A9C1AF44D8CA}" dt="2025-05-29T04:01:11.215" v="6227" actId="1076"/>
          <ac:spMkLst>
            <pc:docMk/>
            <pc:sldMk cId="0" sldId="291"/>
            <ac:spMk id="72" creationId="{7198686E-C3E7-9E10-175E-6FA4C1E66C74}"/>
          </ac:spMkLst>
        </pc:spChg>
        <pc:picChg chg="add mod">
          <ac:chgData name="NG, Felicity" userId="ad8609c7-ede3-472a-92fd-86beedf50130" providerId="ADAL" clId="{213C7BD2-480F-4416-89B4-A9C1AF44D8CA}" dt="2025-05-29T03:59:42.219" v="6212"/>
          <ac:picMkLst>
            <pc:docMk/>
            <pc:sldMk cId="0" sldId="291"/>
            <ac:picMk id="26" creationId="{DFC62DDE-52A4-2F7C-20F9-A31084D55988}"/>
          </ac:picMkLst>
        </pc:picChg>
        <pc:picChg chg="del">
          <ac:chgData name="NG, Felicity" userId="ad8609c7-ede3-472a-92fd-86beedf50130" providerId="ADAL" clId="{213C7BD2-480F-4416-89B4-A9C1AF44D8CA}" dt="2025-05-29T04:00:13.140" v="6216" actId="478"/>
          <ac:picMkLst>
            <pc:docMk/>
            <pc:sldMk cId="0" sldId="291"/>
            <ac:picMk id="45" creationId="{823CF25F-206E-BC8D-955D-E6BE970F782E}"/>
          </ac:picMkLst>
        </pc:picChg>
        <pc:picChg chg="del mod">
          <ac:chgData name="NG, Felicity" userId="ad8609c7-ede3-472a-92fd-86beedf50130" providerId="ADAL" clId="{213C7BD2-480F-4416-89B4-A9C1AF44D8CA}" dt="2025-05-29T04:00:59.985" v="6225" actId="478"/>
          <ac:picMkLst>
            <pc:docMk/>
            <pc:sldMk cId="0" sldId="291"/>
            <ac:picMk id="73" creationId="{F7087E6C-1B33-3335-C857-152A7676B8F9}"/>
          </ac:picMkLst>
        </pc:picChg>
        <pc:picChg chg="add mod">
          <ac:chgData name="NG, Felicity" userId="ad8609c7-ede3-472a-92fd-86beedf50130" providerId="ADAL" clId="{213C7BD2-480F-4416-89B4-A9C1AF44D8CA}" dt="2025-05-29T04:01:05.475" v="6226" actId="1076"/>
          <ac:picMkLst>
            <pc:docMk/>
            <pc:sldMk cId="0" sldId="291"/>
            <ac:picMk id="74" creationId="{B7D09EF2-5ECF-BAE6-8B6D-B3353CCC6F0F}"/>
          </ac:picMkLst>
        </pc:picChg>
      </pc:sldChg>
      <pc:sldChg chg="addSp delSp modSp mod">
        <pc:chgData name="NG, Felicity" userId="ad8609c7-ede3-472a-92fd-86beedf50130" providerId="ADAL" clId="{213C7BD2-480F-4416-89B4-A9C1AF44D8CA}" dt="2025-05-29T04:01:37.179" v="6228" actId="13926"/>
        <pc:sldMkLst>
          <pc:docMk/>
          <pc:sldMk cId="0" sldId="292"/>
        </pc:sldMkLst>
        <pc:spChg chg="add mod">
          <ac:chgData name="NG, Felicity" userId="ad8609c7-ede3-472a-92fd-86beedf50130" providerId="ADAL" clId="{213C7BD2-480F-4416-89B4-A9C1AF44D8CA}" dt="2025-05-29T03:51:18.280" v="6123" actId="1076"/>
          <ac:spMkLst>
            <pc:docMk/>
            <pc:sldMk cId="0" sldId="292"/>
            <ac:spMk id="29" creationId="{4A631133-6793-A83F-ED15-20AA48118F5B}"/>
          </ac:spMkLst>
        </pc:spChg>
        <pc:spChg chg="mod">
          <ac:chgData name="NG, Felicity" userId="ad8609c7-ede3-472a-92fd-86beedf50130" providerId="ADAL" clId="{213C7BD2-480F-4416-89B4-A9C1AF44D8CA}" dt="2025-05-29T04:01:37.179" v="6228" actId="13926"/>
          <ac:spMkLst>
            <pc:docMk/>
            <pc:sldMk cId="0" sldId="292"/>
            <ac:spMk id="42" creationId="{00000000-0000-0000-0000-000000000000}"/>
          </ac:spMkLst>
        </pc:spChg>
        <pc:spChg chg="mod">
          <ac:chgData name="NG, Felicity" userId="ad8609c7-ede3-472a-92fd-86beedf50130" providerId="ADAL" clId="{213C7BD2-480F-4416-89B4-A9C1AF44D8CA}" dt="2025-05-16T02:56:42.610" v="1951" actId="20577"/>
          <ac:spMkLst>
            <pc:docMk/>
            <pc:sldMk cId="0" sldId="292"/>
            <ac:spMk id="51" creationId="{00000000-0000-0000-0000-000000000000}"/>
          </ac:spMkLst>
        </pc:spChg>
        <pc:spChg chg="mod">
          <ac:chgData name="NG, Felicity" userId="ad8609c7-ede3-472a-92fd-86beedf50130" providerId="ADAL" clId="{213C7BD2-480F-4416-89B4-A9C1AF44D8CA}" dt="2025-05-26T17:57:15.537" v="4460" actId="20577"/>
          <ac:spMkLst>
            <pc:docMk/>
            <pc:sldMk cId="0" sldId="292"/>
            <ac:spMk id="53" creationId="{00000000-0000-0000-0000-000000000000}"/>
          </ac:spMkLst>
        </pc:spChg>
        <pc:spChg chg="mod">
          <ac:chgData name="NG, Felicity" userId="ad8609c7-ede3-472a-92fd-86beedf50130" providerId="ADAL" clId="{213C7BD2-480F-4416-89B4-A9C1AF44D8CA}" dt="2025-05-16T02:54:09.745" v="1909" actId="20577"/>
          <ac:spMkLst>
            <pc:docMk/>
            <pc:sldMk cId="0" sldId="292"/>
            <ac:spMk id="54" creationId="{00000000-0000-0000-0000-000000000000}"/>
          </ac:spMkLst>
        </pc:spChg>
        <pc:spChg chg="mod">
          <ac:chgData name="NG, Felicity" userId="ad8609c7-ede3-472a-92fd-86beedf50130" providerId="ADAL" clId="{213C7BD2-480F-4416-89B4-A9C1AF44D8CA}" dt="2025-05-16T02:54:22.045" v="1914" actId="20577"/>
          <ac:spMkLst>
            <pc:docMk/>
            <pc:sldMk cId="0" sldId="292"/>
            <ac:spMk id="55" creationId="{00000000-0000-0000-0000-000000000000}"/>
          </ac:spMkLst>
        </pc:spChg>
        <pc:spChg chg="mod">
          <ac:chgData name="NG, Felicity" userId="ad8609c7-ede3-472a-92fd-86beedf50130" providerId="ADAL" clId="{213C7BD2-480F-4416-89B4-A9C1AF44D8CA}" dt="2025-05-16T02:54:29.401" v="1916" actId="20577"/>
          <ac:spMkLst>
            <pc:docMk/>
            <pc:sldMk cId="0" sldId="292"/>
            <ac:spMk id="56" creationId="{00000000-0000-0000-0000-000000000000}"/>
          </ac:spMkLst>
        </pc:spChg>
        <pc:spChg chg="mod">
          <ac:chgData name="NG, Felicity" userId="ad8609c7-ede3-472a-92fd-86beedf50130" providerId="ADAL" clId="{213C7BD2-480F-4416-89B4-A9C1AF44D8CA}" dt="2025-05-16T02:54:42.079" v="1918" actId="20577"/>
          <ac:spMkLst>
            <pc:docMk/>
            <pc:sldMk cId="0" sldId="292"/>
            <ac:spMk id="57" creationId="{00000000-0000-0000-0000-000000000000}"/>
          </ac:spMkLst>
        </pc:spChg>
        <pc:spChg chg="mod">
          <ac:chgData name="NG, Felicity" userId="ad8609c7-ede3-472a-92fd-86beedf50130" providerId="ADAL" clId="{213C7BD2-480F-4416-89B4-A9C1AF44D8CA}" dt="2025-05-16T02:54:45.094" v="1920" actId="20577"/>
          <ac:spMkLst>
            <pc:docMk/>
            <pc:sldMk cId="0" sldId="292"/>
            <ac:spMk id="58" creationId="{00000000-0000-0000-0000-000000000000}"/>
          </ac:spMkLst>
        </pc:spChg>
        <pc:spChg chg="mod">
          <ac:chgData name="NG, Felicity" userId="ad8609c7-ede3-472a-92fd-86beedf50130" providerId="ADAL" clId="{213C7BD2-480F-4416-89B4-A9C1AF44D8CA}" dt="2025-05-16T02:55:27.736" v="1935" actId="20577"/>
          <ac:spMkLst>
            <pc:docMk/>
            <pc:sldMk cId="0" sldId="292"/>
            <ac:spMk id="59" creationId="{00000000-0000-0000-0000-000000000000}"/>
          </ac:spMkLst>
        </pc:spChg>
        <pc:spChg chg="mod">
          <ac:chgData name="NG, Felicity" userId="ad8609c7-ede3-472a-92fd-86beedf50130" providerId="ADAL" clId="{213C7BD2-480F-4416-89B4-A9C1AF44D8CA}" dt="2025-05-16T02:55:18.024" v="1928" actId="20577"/>
          <ac:spMkLst>
            <pc:docMk/>
            <pc:sldMk cId="0" sldId="292"/>
            <ac:spMk id="60" creationId="{00000000-0000-0000-0000-000000000000}"/>
          </ac:spMkLst>
        </pc:spChg>
        <pc:spChg chg="mod">
          <ac:chgData name="NG, Felicity" userId="ad8609c7-ede3-472a-92fd-86beedf50130" providerId="ADAL" clId="{213C7BD2-480F-4416-89B4-A9C1AF44D8CA}" dt="2025-05-16T02:57:04.351" v="1961" actId="20577"/>
          <ac:spMkLst>
            <pc:docMk/>
            <pc:sldMk cId="0" sldId="292"/>
            <ac:spMk id="62" creationId="{00000000-0000-0000-0000-000000000000}"/>
          </ac:spMkLst>
        </pc:spChg>
        <pc:spChg chg="mod">
          <ac:chgData name="NG, Felicity" userId="ad8609c7-ede3-472a-92fd-86beedf50130" providerId="ADAL" clId="{213C7BD2-480F-4416-89B4-A9C1AF44D8CA}" dt="2025-05-16T02:56:35.767" v="1945" actId="20577"/>
          <ac:spMkLst>
            <pc:docMk/>
            <pc:sldMk cId="0" sldId="292"/>
            <ac:spMk id="63" creationId="{00000000-0000-0000-0000-000000000000}"/>
          </ac:spMkLst>
        </pc:spChg>
        <pc:spChg chg="mod">
          <ac:chgData name="NG, Felicity" userId="ad8609c7-ede3-472a-92fd-86beedf50130" providerId="ADAL" clId="{213C7BD2-480F-4416-89B4-A9C1AF44D8CA}" dt="2025-05-13T04:07:12.837" v="117" actId="20577"/>
          <ac:spMkLst>
            <pc:docMk/>
            <pc:sldMk cId="0" sldId="292"/>
            <ac:spMk id="64" creationId="{00000000-0000-0000-0000-000000000000}"/>
          </ac:spMkLst>
        </pc:spChg>
        <pc:spChg chg="mod">
          <ac:chgData name="NG, Felicity" userId="ad8609c7-ede3-472a-92fd-86beedf50130" providerId="ADAL" clId="{213C7BD2-480F-4416-89B4-A9C1AF44D8CA}" dt="2025-05-26T17:59:02.361" v="4471" actId="20577"/>
          <ac:spMkLst>
            <pc:docMk/>
            <pc:sldMk cId="0" sldId="292"/>
            <ac:spMk id="69" creationId="{00000000-0000-0000-0000-000000000000}"/>
          </ac:spMkLst>
        </pc:spChg>
        <pc:spChg chg="mod">
          <ac:chgData name="NG, Felicity" userId="ad8609c7-ede3-472a-92fd-86beedf50130" providerId="ADAL" clId="{213C7BD2-480F-4416-89B4-A9C1AF44D8CA}" dt="2025-05-26T17:55:16.345" v="4439" actId="20577"/>
          <ac:spMkLst>
            <pc:docMk/>
            <pc:sldMk cId="0" sldId="292"/>
            <ac:spMk id="71" creationId="{C9A3675D-A5DF-F609-1DC4-54EAB2563791}"/>
          </ac:spMkLst>
        </pc:spChg>
        <pc:spChg chg="mod">
          <ac:chgData name="NG, Felicity" userId="ad8609c7-ede3-472a-92fd-86beedf50130" providerId="ADAL" clId="{213C7BD2-480F-4416-89B4-A9C1AF44D8CA}" dt="2025-05-29T03:51:23.492" v="6124" actId="1076"/>
          <ac:spMkLst>
            <pc:docMk/>
            <pc:sldMk cId="0" sldId="292"/>
            <ac:spMk id="72" creationId="{AA04CE0C-4DE3-C2E0-4F8F-92B3DCFA8B0A}"/>
          </ac:spMkLst>
        </pc:spChg>
        <pc:picChg chg="add mod">
          <ac:chgData name="NG, Felicity" userId="ad8609c7-ede3-472a-92fd-86beedf50130" providerId="ADAL" clId="{213C7BD2-480F-4416-89B4-A9C1AF44D8CA}" dt="2025-05-29T03:50:48.142" v="6115"/>
          <ac:picMkLst>
            <pc:docMk/>
            <pc:sldMk cId="0" sldId="292"/>
            <ac:picMk id="24" creationId="{770378DF-1F4E-79D0-C6BF-E2BC45066C07}"/>
          </ac:picMkLst>
        </pc:picChg>
        <pc:picChg chg="del">
          <ac:chgData name="NG, Felicity" userId="ad8609c7-ede3-472a-92fd-86beedf50130" providerId="ADAL" clId="{213C7BD2-480F-4416-89B4-A9C1AF44D8CA}" dt="2025-05-29T03:51:03.033" v="6121" actId="478"/>
          <ac:picMkLst>
            <pc:docMk/>
            <pc:sldMk cId="0" sldId="292"/>
            <ac:picMk id="73" creationId="{5462BBB6-D88A-093F-1885-AD8808396179}"/>
          </ac:picMkLst>
        </pc:picChg>
      </pc:sldChg>
      <pc:sldChg chg="addSp delSp modSp mod">
        <pc:chgData name="NG, Felicity" userId="ad8609c7-ede3-472a-92fd-86beedf50130" providerId="ADAL" clId="{213C7BD2-480F-4416-89B4-A9C1AF44D8CA}" dt="2025-05-29T04:14:38.887" v="6244" actId="13926"/>
        <pc:sldMkLst>
          <pc:docMk/>
          <pc:sldMk cId="0" sldId="293"/>
        </pc:sldMkLst>
        <pc:spChg chg="mod">
          <ac:chgData name="NG, Felicity" userId="ad8609c7-ede3-472a-92fd-86beedf50130" providerId="ADAL" clId="{213C7BD2-480F-4416-89B4-A9C1AF44D8CA}" dt="2025-05-29T04:13:38.199" v="6240" actId="20577"/>
          <ac:spMkLst>
            <pc:docMk/>
            <pc:sldMk cId="0" sldId="293"/>
            <ac:spMk id="27" creationId="{909B7034-632E-9D91-4938-12538EA35584}"/>
          </ac:spMkLst>
        </pc:spChg>
        <pc:spChg chg="mod">
          <ac:chgData name="NG, Felicity" userId="ad8609c7-ede3-472a-92fd-86beedf50130" providerId="ADAL" clId="{213C7BD2-480F-4416-89B4-A9C1AF44D8CA}" dt="2025-05-29T04:14:38.887" v="6244" actId="13926"/>
          <ac:spMkLst>
            <pc:docMk/>
            <pc:sldMk cId="0" sldId="293"/>
            <ac:spMk id="42" creationId="{00000000-0000-0000-0000-000000000000}"/>
          </ac:spMkLst>
        </pc:spChg>
        <pc:spChg chg="mod">
          <ac:chgData name="NG, Felicity" userId="ad8609c7-ede3-472a-92fd-86beedf50130" providerId="ADAL" clId="{213C7BD2-480F-4416-89B4-A9C1AF44D8CA}" dt="2025-05-16T03:00:16.695" v="2043" actId="20577"/>
          <ac:spMkLst>
            <pc:docMk/>
            <pc:sldMk cId="0" sldId="293"/>
            <ac:spMk id="51" creationId="{00000000-0000-0000-0000-000000000000}"/>
          </ac:spMkLst>
        </pc:spChg>
        <pc:spChg chg="mod">
          <ac:chgData name="NG, Felicity" userId="ad8609c7-ede3-472a-92fd-86beedf50130" providerId="ADAL" clId="{213C7BD2-480F-4416-89B4-A9C1AF44D8CA}" dt="2025-05-26T18:03:07.238" v="4496" actId="20577"/>
          <ac:spMkLst>
            <pc:docMk/>
            <pc:sldMk cId="0" sldId="293"/>
            <ac:spMk id="53" creationId="{00000000-0000-0000-0000-000000000000}"/>
          </ac:spMkLst>
        </pc:spChg>
        <pc:spChg chg="mod">
          <ac:chgData name="NG, Felicity" userId="ad8609c7-ede3-472a-92fd-86beedf50130" providerId="ADAL" clId="{213C7BD2-480F-4416-89B4-A9C1AF44D8CA}" dt="2025-05-16T02:57:53.808" v="1975" actId="20577"/>
          <ac:spMkLst>
            <pc:docMk/>
            <pc:sldMk cId="0" sldId="293"/>
            <ac:spMk id="54" creationId="{00000000-0000-0000-0000-000000000000}"/>
          </ac:spMkLst>
        </pc:spChg>
        <pc:spChg chg="mod">
          <ac:chgData name="NG, Felicity" userId="ad8609c7-ede3-472a-92fd-86beedf50130" providerId="ADAL" clId="{213C7BD2-480F-4416-89B4-A9C1AF44D8CA}" dt="2025-05-16T02:58:12.402" v="1983" actId="20577"/>
          <ac:spMkLst>
            <pc:docMk/>
            <pc:sldMk cId="0" sldId="293"/>
            <ac:spMk id="55" creationId="{00000000-0000-0000-0000-000000000000}"/>
          </ac:spMkLst>
        </pc:spChg>
        <pc:spChg chg="mod">
          <ac:chgData name="NG, Felicity" userId="ad8609c7-ede3-472a-92fd-86beedf50130" providerId="ADAL" clId="{213C7BD2-480F-4416-89B4-A9C1AF44D8CA}" dt="2025-05-16T02:58:27.824" v="1987" actId="20577"/>
          <ac:spMkLst>
            <pc:docMk/>
            <pc:sldMk cId="0" sldId="293"/>
            <ac:spMk id="56" creationId="{00000000-0000-0000-0000-000000000000}"/>
          </ac:spMkLst>
        </pc:spChg>
        <pc:spChg chg="mod">
          <ac:chgData name="NG, Felicity" userId="ad8609c7-ede3-472a-92fd-86beedf50130" providerId="ADAL" clId="{213C7BD2-480F-4416-89B4-A9C1AF44D8CA}" dt="2025-05-16T02:58:43.192" v="1999" actId="20577"/>
          <ac:spMkLst>
            <pc:docMk/>
            <pc:sldMk cId="0" sldId="293"/>
            <ac:spMk id="57" creationId="{00000000-0000-0000-0000-000000000000}"/>
          </ac:spMkLst>
        </pc:spChg>
        <pc:spChg chg="mod">
          <ac:chgData name="NG, Felicity" userId="ad8609c7-ede3-472a-92fd-86beedf50130" providerId="ADAL" clId="{213C7BD2-480F-4416-89B4-A9C1AF44D8CA}" dt="2025-05-16T02:58:37.215" v="1993" actId="20577"/>
          <ac:spMkLst>
            <pc:docMk/>
            <pc:sldMk cId="0" sldId="293"/>
            <ac:spMk id="58" creationId="{00000000-0000-0000-0000-000000000000}"/>
          </ac:spMkLst>
        </pc:spChg>
        <pc:spChg chg="mod">
          <ac:chgData name="NG, Felicity" userId="ad8609c7-ede3-472a-92fd-86beedf50130" providerId="ADAL" clId="{213C7BD2-480F-4416-89B4-A9C1AF44D8CA}" dt="2025-05-16T02:59:03.498" v="2012" actId="20577"/>
          <ac:spMkLst>
            <pc:docMk/>
            <pc:sldMk cId="0" sldId="293"/>
            <ac:spMk id="59" creationId="{00000000-0000-0000-0000-000000000000}"/>
          </ac:spMkLst>
        </pc:spChg>
        <pc:spChg chg="mod">
          <ac:chgData name="NG, Felicity" userId="ad8609c7-ede3-472a-92fd-86beedf50130" providerId="ADAL" clId="{213C7BD2-480F-4416-89B4-A9C1AF44D8CA}" dt="2025-05-16T02:58:58.222" v="2005" actId="20577"/>
          <ac:spMkLst>
            <pc:docMk/>
            <pc:sldMk cId="0" sldId="293"/>
            <ac:spMk id="60" creationId="{00000000-0000-0000-0000-000000000000}"/>
          </ac:spMkLst>
        </pc:spChg>
        <pc:spChg chg="mod">
          <ac:chgData name="NG, Felicity" userId="ad8609c7-ede3-472a-92fd-86beedf50130" providerId="ADAL" clId="{213C7BD2-480F-4416-89B4-A9C1AF44D8CA}" dt="2025-05-16T02:59:08.587" v="2014" actId="20577"/>
          <ac:spMkLst>
            <pc:docMk/>
            <pc:sldMk cId="0" sldId="293"/>
            <ac:spMk id="61" creationId="{00000000-0000-0000-0000-000000000000}"/>
          </ac:spMkLst>
        </pc:spChg>
        <pc:spChg chg="mod">
          <ac:chgData name="NG, Felicity" userId="ad8609c7-ede3-472a-92fd-86beedf50130" providerId="ADAL" clId="{213C7BD2-480F-4416-89B4-A9C1AF44D8CA}" dt="2025-05-16T03:00:06.245" v="2037" actId="20577"/>
          <ac:spMkLst>
            <pc:docMk/>
            <pc:sldMk cId="0" sldId="293"/>
            <ac:spMk id="62" creationId="{00000000-0000-0000-0000-000000000000}"/>
          </ac:spMkLst>
        </pc:spChg>
        <pc:spChg chg="mod">
          <ac:chgData name="NG, Felicity" userId="ad8609c7-ede3-472a-92fd-86beedf50130" providerId="ADAL" clId="{213C7BD2-480F-4416-89B4-A9C1AF44D8CA}" dt="2025-05-16T02:59:34.608" v="2025" actId="20577"/>
          <ac:spMkLst>
            <pc:docMk/>
            <pc:sldMk cId="0" sldId="293"/>
            <ac:spMk id="63" creationId="{00000000-0000-0000-0000-000000000000}"/>
          </ac:spMkLst>
        </pc:spChg>
        <pc:spChg chg="mod">
          <ac:chgData name="NG, Felicity" userId="ad8609c7-ede3-472a-92fd-86beedf50130" providerId="ADAL" clId="{213C7BD2-480F-4416-89B4-A9C1AF44D8CA}" dt="2025-05-13T04:07:19.268" v="123" actId="20577"/>
          <ac:spMkLst>
            <pc:docMk/>
            <pc:sldMk cId="0" sldId="293"/>
            <ac:spMk id="64" creationId="{00000000-0000-0000-0000-000000000000}"/>
          </ac:spMkLst>
        </pc:spChg>
        <pc:spChg chg="mod">
          <ac:chgData name="NG, Felicity" userId="ad8609c7-ede3-472a-92fd-86beedf50130" providerId="ADAL" clId="{213C7BD2-480F-4416-89B4-A9C1AF44D8CA}" dt="2025-05-26T18:04:23.774" v="4506" actId="20577"/>
          <ac:spMkLst>
            <pc:docMk/>
            <pc:sldMk cId="0" sldId="293"/>
            <ac:spMk id="69" creationId="{00000000-0000-0000-0000-000000000000}"/>
          </ac:spMkLst>
        </pc:spChg>
        <pc:spChg chg="mod">
          <ac:chgData name="NG, Felicity" userId="ad8609c7-ede3-472a-92fd-86beedf50130" providerId="ADAL" clId="{213C7BD2-480F-4416-89B4-A9C1AF44D8CA}" dt="2025-05-26T18:01:47.426" v="4478" actId="20577"/>
          <ac:spMkLst>
            <pc:docMk/>
            <pc:sldMk cId="0" sldId="293"/>
            <ac:spMk id="72" creationId="{7773FE63-7573-D73F-B183-1C0BC5D1DA9E}"/>
          </ac:spMkLst>
        </pc:spChg>
        <pc:picChg chg="del">
          <ac:chgData name="NG, Felicity" userId="ad8609c7-ede3-472a-92fd-86beedf50130" providerId="ADAL" clId="{213C7BD2-480F-4416-89B4-A9C1AF44D8CA}" dt="2025-05-29T04:14:22.801" v="6241" actId="478"/>
          <ac:picMkLst>
            <pc:docMk/>
            <pc:sldMk cId="0" sldId="293"/>
            <ac:picMk id="28" creationId="{B1371CFF-EDFD-CFE0-1455-4D2D113C5BE6}"/>
          </ac:picMkLst>
        </pc:picChg>
        <pc:picChg chg="add mod">
          <ac:chgData name="NG, Felicity" userId="ad8609c7-ede3-472a-92fd-86beedf50130" providerId="ADAL" clId="{213C7BD2-480F-4416-89B4-A9C1AF44D8CA}" dt="2025-05-29T04:13:27.277" v="6235"/>
          <ac:picMkLst>
            <pc:docMk/>
            <pc:sldMk cId="0" sldId="293"/>
            <ac:picMk id="73" creationId="{5D8ED737-975E-707F-CFA5-0834F43C9056}"/>
          </ac:picMkLst>
        </pc:picChg>
        <pc:picChg chg="add mod">
          <ac:chgData name="NG, Felicity" userId="ad8609c7-ede3-472a-92fd-86beedf50130" providerId="ADAL" clId="{213C7BD2-480F-4416-89B4-A9C1AF44D8CA}" dt="2025-05-29T04:14:27.129" v="6243" actId="1076"/>
          <ac:picMkLst>
            <pc:docMk/>
            <pc:sldMk cId="0" sldId="293"/>
            <ac:picMk id="74" creationId="{5543CC5D-CEB0-41EB-F962-5F9CAE2A8CC3}"/>
          </ac:picMkLst>
        </pc:picChg>
      </pc:sldChg>
      <pc:sldChg chg="addSp delSp modSp mod">
        <pc:chgData name="NG, Felicity" userId="ad8609c7-ede3-472a-92fd-86beedf50130" providerId="ADAL" clId="{213C7BD2-480F-4416-89B4-A9C1AF44D8CA}" dt="2025-05-29T04:19:48.157" v="6297" actId="13926"/>
        <pc:sldMkLst>
          <pc:docMk/>
          <pc:sldMk cId="0" sldId="294"/>
        </pc:sldMkLst>
        <pc:spChg chg="mod">
          <ac:chgData name="NG, Felicity" userId="ad8609c7-ede3-472a-92fd-86beedf50130" providerId="ADAL" clId="{213C7BD2-480F-4416-89B4-A9C1AF44D8CA}" dt="2025-05-29T04:17:52.653" v="6286" actId="20577"/>
          <ac:spMkLst>
            <pc:docMk/>
            <pc:sldMk cId="0" sldId="294"/>
            <ac:spMk id="29" creationId="{03D20AC5-67FC-0DE1-A2A7-39128CE166BC}"/>
          </ac:spMkLst>
        </pc:spChg>
        <pc:spChg chg="del">
          <ac:chgData name="NG, Felicity" userId="ad8609c7-ede3-472a-92fd-86beedf50130" providerId="ADAL" clId="{213C7BD2-480F-4416-89B4-A9C1AF44D8CA}" dt="2025-05-29T04:18:52.116" v="6291" actId="478"/>
          <ac:spMkLst>
            <pc:docMk/>
            <pc:sldMk cId="0" sldId="294"/>
            <ac:spMk id="30" creationId="{D1237D7B-DAD6-23A4-92FC-4CA22B7896D1}"/>
          </ac:spMkLst>
        </pc:spChg>
        <pc:spChg chg="mod">
          <ac:chgData name="NG, Felicity" userId="ad8609c7-ede3-472a-92fd-86beedf50130" providerId="ADAL" clId="{213C7BD2-480F-4416-89B4-A9C1AF44D8CA}" dt="2025-05-29T04:19:48.157" v="6297" actId="13926"/>
          <ac:spMkLst>
            <pc:docMk/>
            <pc:sldMk cId="0" sldId="294"/>
            <ac:spMk id="42" creationId="{00000000-0000-0000-0000-000000000000}"/>
          </ac:spMkLst>
        </pc:spChg>
        <pc:spChg chg="mod">
          <ac:chgData name="NG, Felicity" userId="ad8609c7-ede3-472a-92fd-86beedf50130" providerId="ADAL" clId="{213C7BD2-480F-4416-89B4-A9C1AF44D8CA}" dt="2025-05-16T03:03:23.010" v="2108" actId="20577"/>
          <ac:spMkLst>
            <pc:docMk/>
            <pc:sldMk cId="0" sldId="294"/>
            <ac:spMk id="51" creationId="{00000000-0000-0000-0000-000000000000}"/>
          </ac:spMkLst>
        </pc:spChg>
        <pc:spChg chg="mod">
          <ac:chgData name="NG, Felicity" userId="ad8609c7-ede3-472a-92fd-86beedf50130" providerId="ADAL" clId="{213C7BD2-480F-4416-89B4-A9C1AF44D8CA}" dt="2025-05-27T01:05:03.547" v="4543" actId="20577"/>
          <ac:spMkLst>
            <pc:docMk/>
            <pc:sldMk cId="0" sldId="294"/>
            <ac:spMk id="53" creationId="{00000000-0000-0000-0000-000000000000}"/>
          </ac:spMkLst>
        </pc:spChg>
        <pc:spChg chg="mod">
          <ac:chgData name="NG, Felicity" userId="ad8609c7-ede3-472a-92fd-86beedf50130" providerId="ADAL" clId="{213C7BD2-480F-4416-89B4-A9C1AF44D8CA}" dt="2025-05-16T03:00:51.113" v="2053" actId="20577"/>
          <ac:spMkLst>
            <pc:docMk/>
            <pc:sldMk cId="0" sldId="294"/>
            <ac:spMk id="54" creationId="{00000000-0000-0000-0000-000000000000}"/>
          </ac:spMkLst>
        </pc:spChg>
        <pc:spChg chg="mod">
          <ac:chgData name="NG, Felicity" userId="ad8609c7-ede3-472a-92fd-86beedf50130" providerId="ADAL" clId="{213C7BD2-480F-4416-89B4-A9C1AF44D8CA}" dt="2025-05-16T03:01:17.266" v="2060" actId="20577"/>
          <ac:spMkLst>
            <pc:docMk/>
            <pc:sldMk cId="0" sldId="294"/>
            <ac:spMk id="55" creationId="{00000000-0000-0000-0000-000000000000}"/>
          </ac:spMkLst>
        </pc:spChg>
        <pc:spChg chg="mod">
          <ac:chgData name="NG, Felicity" userId="ad8609c7-ede3-472a-92fd-86beedf50130" providerId="ADAL" clId="{213C7BD2-480F-4416-89B4-A9C1AF44D8CA}" dt="2025-05-16T03:01:45.372" v="2066" actId="20577"/>
          <ac:spMkLst>
            <pc:docMk/>
            <pc:sldMk cId="0" sldId="294"/>
            <ac:spMk id="56" creationId="{00000000-0000-0000-0000-000000000000}"/>
          </ac:spMkLst>
        </pc:spChg>
        <pc:spChg chg="mod">
          <ac:chgData name="NG, Felicity" userId="ad8609c7-ede3-472a-92fd-86beedf50130" providerId="ADAL" clId="{213C7BD2-480F-4416-89B4-A9C1AF44D8CA}" dt="2025-05-16T03:02:26.155" v="2078" actId="20577"/>
          <ac:spMkLst>
            <pc:docMk/>
            <pc:sldMk cId="0" sldId="294"/>
            <ac:spMk id="57" creationId="{00000000-0000-0000-0000-000000000000}"/>
          </ac:spMkLst>
        </pc:spChg>
        <pc:spChg chg="mod">
          <ac:chgData name="NG, Felicity" userId="ad8609c7-ede3-472a-92fd-86beedf50130" providerId="ADAL" clId="{213C7BD2-480F-4416-89B4-A9C1AF44D8CA}" dt="2025-05-16T03:02:20.417" v="2072" actId="20577"/>
          <ac:spMkLst>
            <pc:docMk/>
            <pc:sldMk cId="0" sldId="294"/>
            <ac:spMk id="58" creationId="{00000000-0000-0000-0000-000000000000}"/>
          </ac:spMkLst>
        </pc:spChg>
        <pc:spChg chg="mod">
          <ac:chgData name="NG, Felicity" userId="ad8609c7-ede3-472a-92fd-86beedf50130" providerId="ADAL" clId="{213C7BD2-480F-4416-89B4-A9C1AF44D8CA}" dt="2025-05-16T03:02:45.735" v="2094" actId="20577"/>
          <ac:spMkLst>
            <pc:docMk/>
            <pc:sldMk cId="0" sldId="294"/>
            <ac:spMk id="59" creationId="{00000000-0000-0000-0000-000000000000}"/>
          </ac:spMkLst>
        </pc:spChg>
        <pc:spChg chg="mod">
          <ac:chgData name="NG, Felicity" userId="ad8609c7-ede3-472a-92fd-86beedf50130" providerId="ADAL" clId="{213C7BD2-480F-4416-89B4-A9C1AF44D8CA}" dt="2025-05-16T03:02:39.116" v="2086" actId="20577"/>
          <ac:spMkLst>
            <pc:docMk/>
            <pc:sldMk cId="0" sldId="294"/>
            <ac:spMk id="60" creationId="{00000000-0000-0000-0000-000000000000}"/>
          </ac:spMkLst>
        </pc:spChg>
        <pc:spChg chg="mod">
          <ac:chgData name="NG, Felicity" userId="ad8609c7-ede3-472a-92fd-86beedf50130" providerId="ADAL" clId="{213C7BD2-480F-4416-89B4-A9C1AF44D8CA}" dt="2025-05-16T03:03:39.185" v="2118" actId="20577"/>
          <ac:spMkLst>
            <pc:docMk/>
            <pc:sldMk cId="0" sldId="294"/>
            <ac:spMk id="62" creationId="{00000000-0000-0000-0000-000000000000}"/>
          </ac:spMkLst>
        </pc:spChg>
        <pc:spChg chg="mod">
          <ac:chgData name="NG, Felicity" userId="ad8609c7-ede3-472a-92fd-86beedf50130" providerId="ADAL" clId="{213C7BD2-480F-4416-89B4-A9C1AF44D8CA}" dt="2025-05-16T03:03:18.145" v="2102" actId="20577"/>
          <ac:spMkLst>
            <pc:docMk/>
            <pc:sldMk cId="0" sldId="294"/>
            <ac:spMk id="63" creationId="{00000000-0000-0000-0000-000000000000}"/>
          </ac:spMkLst>
        </pc:spChg>
        <pc:spChg chg="mod">
          <ac:chgData name="NG, Felicity" userId="ad8609c7-ede3-472a-92fd-86beedf50130" providerId="ADAL" clId="{213C7BD2-480F-4416-89B4-A9C1AF44D8CA}" dt="2025-05-13T04:07:25.569" v="129" actId="20577"/>
          <ac:spMkLst>
            <pc:docMk/>
            <pc:sldMk cId="0" sldId="294"/>
            <ac:spMk id="64" creationId="{00000000-0000-0000-0000-000000000000}"/>
          </ac:spMkLst>
        </pc:spChg>
        <pc:spChg chg="mod">
          <ac:chgData name="NG, Felicity" userId="ad8609c7-ede3-472a-92fd-86beedf50130" providerId="ADAL" clId="{213C7BD2-480F-4416-89B4-A9C1AF44D8CA}" dt="2025-05-27T01:06:44.202" v="4552" actId="20577"/>
          <ac:spMkLst>
            <pc:docMk/>
            <pc:sldMk cId="0" sldId="294"/>
            <ac:spMk id="69" creationId="{00000000-0000-0000-0000-000000000000}"/>
          </ac:spMkLst>
        </pc:spChg>
        <pc:spChg chg="add del mod">
          <ac:chgData name="NG, Felicity" userId="ad8609c7-ede3-472a-92fd-86beedf50130" providerId="ADAL" clId="{213C7BD2-480F-4416-89B4-A9C1AF44D8CA}" dt="2025-05-29T04:19:05.406" v="6294" actId="478"/>
          <ac:spMkLst>
            <pc:docMk/>
            <pc:sldMk cId="0" sldId="294"/>
            <ac:spMk id="71" creationId="{63568133-BD69-254A-82E2-7FD0BE0DCBC0}"/>
          </ac:spMkLst>
        </pc:spChg>
        <pc:spChg chg="mod">
          <ac:chgData name="NG, Felicity" userId="ad8609c7-ede3-472a-92fd-86beedf50130" providerId="ADAL" clId="{213C7BD2-480F-4416-89B4-A9C1AF44D8CA}" dt="2025-05-27T01:03:41.450" v="4534" actId="20577"/>
          <ac:spMkLst>
            <pc:docMk/>
            <pc:sldMk cId="0" sldId="294"/>
            <ac:spMk id="72" creationId="{1C108134-FE20-6BF3-1CE4-471003A7C319}"/>
          </ac:spMkLst>
        </pc:spChg>
        <pc:spChg chg="mod">
          <ac:chgData name="NG, Felicity" userId="ad8609c7-ede3-472a-92fd-86beedf50130" providerId="ADAL" clId="{213C7BD2-480F-4416-89B4-A9C1AF44D8CA}" dt="2025-05-29T04:17:04.545" v="6276" actId="20577"/>
          <ac:spMkLst>
            <pc:docMk/>
            <pc:sldMk cId="0" sldId="294"/>
            <ac:spMk id="73" creationId="{967705EC-5430-904C-5C05-17EB6CCAC7E9}"/>
          </ac:spMkLst>
        </pc:spChg>
        <pc:spChg chg="add mod">
          <ac:chgData name="NG, Felicity" userId="ad8609c7-ede3-472a-92fd-86beedf50130" providerId="ADAL" clId="{213C7BD2-480F-4416-89B4-A9C1AF44D8CA}" dt="2025-05-29T04:18:59.057" v="6293" actId="1076"/>
          <ac:spMkLst>
            <pc:docMk/>
            <pc:sldMk cId="0" sldId="294"/>
            <ac:spMk id="75" creationId="{9A62DB5A-2F00-A5D4-4036-1A12E2F24D8B}"/>
          </ac:spMkLst>
        </pc:spChg>
        <pc:picChg chg="add mod">
          <ac:chgData name="NG, Felicity" userId="ad8609c7-ede3-472a-92fd-86beedf50130" providerId="ADAL" clId="{213C7BD2-480F-4416-89B4-A9C1AF44D8CA}" dt="2025-05-29T04:16:09.014" v="6246"/>
          <ac:picMkLst>
            <pc:docMk/>
            <pc:sldMk cId="0" sldId="294"/>
            <ac:picMk id="45" creationId="{A257A7E4-68A4-D677-4B99-1EE1A2D93053}"/>
          </ac:picMkLst>
        </pc:picChg>
        <pc:picChg chg="del">
          <ac:chgData name="NG, Felicity" userId="ad8609c7-ede3-472a-92fd-86beedf50130" providerId="ADAL" clId="{213C7BD2-480F-4416-89B4-A9C1AF44D8CA}" dt="2025-05-29T04:18:27.474" v="6289" actId="478"/>
          <ac:picMkLst>
            <pc:docMk/>
            <pc:sldMk cId="0" sldId="294"/>
            <ac:picMk id="74" creationId="{A91357A8-2D09-92AC-1DD0-D44B126E0855}"/>
          </ac:picMkLst>
        </pc:picChg>
        <pc:picChg chg="add mod">
          <ac:chgData name="NG, Felicity" userId="ad8609c7-ede3-472a-92fd-86beedf50130" providerId="ADAL" clId="{213C7BD2-480F-4416-89B4-A9C1AF44D8CA}" dt="2025-05-29T04:19:23.752" v="6296" actId="1076"/>
          <ac:picMkLst>
            <pc:docMk/>
            <pc:sldMk cId="0" sldId="294"/>
            <ac:picMk id="76" creationId="{7862ADE6-F7F4-CDEF-FA0D-936023B01EA8}"/>
          </ac:picMkLst>
        </pc:picChg>
      </pc:sldChg>
      <pc:sldChg chg="addSp delSp modSp mod">
        <pc:chgData name="NG, Felicity" userId="ad8609c7-ede3-472a-92fd-86beedf50130" providerId="ADAL" clId="{213C7BD2-480F-4416-89B4-A9C1AF44D8CA}" dt="2025-05-29T04:22:34.471" v="6305" actId="13926"/>
        <pc:sldMkLst>
          <pc:docMk/>
          <pc:sldMk cId="0" sldId="295"/>
        </pc:sldMkLst>
        <pc:spChg chg="mod">
          <ac:chgData name="NG, Felicity" userId="ad8609c7-ede3-472a-92fd-86beedf50130" providerId="ADAL" clId="{213C7BD2-480F-4416-89B4-A9C1AF44D8CA}" dt="2025-05-29T04:21:56.054" v="6302"/>
          <ac:spMkLst>
            <pc:docMk/>
            <pc:sldMk cId="0" sldId="295"/>
            <ac:spMk id="24" creationId="{FA8BE6FA-FA95-A6DE-A18D-B3A527C0373F}"/>
          </ac:spMkLst>
        </pc:spChg>
        <pc:spChg chg="mod">
          <ac:chgData name="NG, Felicity" userId="ad8609c7-ede3-472a-92fd-86beedf50130" providerId="ADAL" clId="{213C7BD2-480F-4416-89B4-A9C1AF44D8CA}" dt="2025-05-29T04:22:34.471" v="6305" actId="13926"/>
          <ac:spMkLst>
            <pc:docMk/>
            <pc:sldMk cId="0" sldId="295"/>
            <ac:spMk id="42" creationId="{00000000-0000-0000-0000-000000000000}"/>
          </ac:spMkLst>
        </pc:spChg>
        <pc:spChg chg="mod">
          <ac:chgData name="NG, Felicity" userId="ad8609c7-ede3-472a-92fd-86beedf50130" providerId="ADAL" clId="{213C7BD2-480F-4416-89B4-A9C1AF44D8CA}" dt="2025-05-16T03:07:19.593" v="2199" actId="20577"/>
          <ac:spMkLst>
            <pc:docMk/>
            <pc:sldMk cId="0" sldId="295"/>
            <ac:spMk id="51" creationId="{00000000-0000-0000-0000-000000000000}"/>
          </ac:spMkLst>
        </pc:spChg>
        <pc:spChg chg="mod">
          <ac:chgData name="NG, Felicity" userId="ad8609c7-ede3-472a-92fd-86beedf50130" providerId="ADAL" clId="{213C7BD2-480F-4416-89B4-A9C1AF44D8CA}" dt="2025-05-16T03:04:05.721" v="2126" actId="20577"/>
          <ac:spMkLst>
            <pc:docMk/>
            <pc:sldMk cId="0" sldId="295"/>
            <ac:spMk id="54" creationId="{00000000-0000-0000-0000-000000000000}"/>
          </ac:spMkLst>
        </pc:spChg>
        <pc:spChg chg="mod">
          <ac:chgData name="NG, Felicity" userId="ad8609c7-ede3-472a-92fd-86beedf50130" providerId="ADAL" clId="{213C7BD2-480F-4416-89B4-A9C1AF44D8CA}" dt="2025-05-16T03:04:15.179" v="2136" actId="20577"/>
          <ac:spMkLst>
            <pc:docMk/>
            <pc:sldMk cId="0" sldId="295"/>
            <ac:spMk id="55" creationId="{00000000-0000-0000-0000-000000000000}"/>
          </ac:spMkLst>
        </pc:spChg>
        <pc:spChg chg="mod">
          <ac:chgData name="NG, Felicity" userId="ad8609c7-ede3-472a-92fd-86beedf50130" providerId="ADAL" clId="{213C7BD2-480F-4416-89B4-A9C1AF44D8CA}" dt="2025-05-16T03:04:36.737" v="2142" actId="20577"/>
          <ac:spMkLst>
            <pc:docMk/>
            <pc:sldMk cId="0" sldId="295"/>
            <ac:spMk id="56" creationId="{00000000-0000-0000-0000-000000000000}"/>
          </ac:spMkLst>
        </pc:spChg>
        <pc:spChg chg="mod">
          <ac:chgData name="NG, Felicity" userId="ad8609c7-ede3-472a-92fd-86beedf50130" providerId="ADAL" clId="{213C7BD2-480F-4416-89B4-A9C1AF44D8CA}" dt="2025-05-16T03:04:55.215" v="2154" actId="20577"/>
          <ac:spMkLst>
            <pc:docMk/>
            <pc:sldMk cId="0" sldId="295"/>
            <ac:spMk id="57" creationId="{00000000-0000-0000-0000-000000000000}"/>
          </ac:spMkLst>
        </pc:spChg>
        <pc:spChg chg="mod">
          <ac:chgData name="NG, Felicity" userId="ad8609c7-ede3-472a-92fd-86beedf50130" providerId="ADAL" clId="{213C7BD2-480F-4416-89B4-A9C1AF44D8CA}" dt="2025-05-16T03:04:46.764" v="2148" actId="20577"/>
          <ac:spMkLst>
            <pc:docMk/>
            <pc:sldMk cId="0" sldId="295"/>
            <ac:spMk id="58" creationId="{00000000-0000-0000-0000-000000000000}"/>
          </ac:spMkLst>
        </pc:spChg>
        <pc:spChg chg="mod">
          <ac:chgData name="NG, Felicity" userId="ad8609c7-ede3-472a-92fd-86beedf50130" providerId="ADAL" clId="{213C7BD2-480F-4416-89B4-A9C1AF44D8CA}" dt="2025-05-16T03:05:16.504" v="2166" actId="20577"/>
          <ac:spMkLst>
            <pc:docMk/>
            <pc:sldMk cId="0" sldId="295"/>
            <ac:spMk id="59" creationId="{00000000-0000-0000-0000-000000000000}"/>
          </ac:spMkLst>
        </pc:spChg>
        <pc:spChg chg="mod">
          <ac:chgData name="NG, Felicity" userId="ad8609c7-ede3-472a-92fd-86beedf50130" providerId="ADAL" clId="{213C7BD2-480F-4416-89B4-A9C1AF44D8CA}" dt="2025-05-16T03:05:10.253" v="2160" actId="20577"/>
          <ac:spMkLst>
            <pc:docMk/>
            <pc:sldMk cId="0" sldId="295"/>
            <ac:spMk id="60" creationId="{00000000-0000-0000-0000-000000000000}"/>
          </ac:spMkLst>
        </pc:spChg>
        <pc:spChg chg="mod">
          <ac:chgData name="NG, Felicity" userId="ad8609c7-ede3-472a-92fd-86beedf50130" providerId="ADAL" clId="{213C7BD2-480F-4416-89B4-A9C1AF44D8CA}" dt="2025-05-16T03:05:22.687" v="2168" actId="20577"/>
          <ac:spMkLst>
            <pc:docMk/>
            <pc:sldMk cId="0" sldId="295"/>
            <ac:spMk id="61" creationId="{00000000-0000-0000-0000-000000000000}"/>
          </ac:spMkLst>
        </pc:spChg>
        <pc:spChg chg="mod">
          <ac:chgData name="NG, Felicity" userId="ad8609c7-ede3-472a-92fd-86beedf50130" providerId="ADAL" clId="{213C7BD2-480F-4416-89B4-A9C1AF44D8CA}" dt="2025-05-16T03:06:41.365" v="2179" actId="20577"/>
          <ac:spMkLst>
            <pc:docMk/>
            <pc:sldMk cId="0" sldId="295"/>
            <ac:spMk id="62" creationId="{00000000-0000-0000-0000-000000000000}"/>
          </ac:spMkLst>
        </pc:spChg>
        <pc:spChg chg="mod">
          <ac:chgData name="NG, Felicity" userId="ad8609c7-ede3-472a-92fd-86beedf50130" providerId="ADAL" clId="{213C7BD2-480F-4416-89B4-A9C1AF44D8CA}" dt="2025-05-16T03:07:05.668" v="2189" actId="20577"/>
          <ac:spMkLst>
            <pc:docMk/>
            <pc:sldMk cId="0" sldId="295"/>
            <ac:spMk id="63" creationId="{00000000-0000-0000-0000-000000000000}"/>
          </ac:spMkLst>
        </pc:spChg>
        <pc:spChg chg="mod">
          <ac:chgData name="NG, Felicity" userId="ad8609c7-ede3-472a-92fd-86beedf50130" providerId="ADAL" clId="{213C7BD2-480F-4416-89B4-A9C1AF44D8CA}" dt="2025-05-13T04:07:31.592" v="135" actId="20577"/>
          <ac:spMkLst>
            <pc:docMk/>
            <pc:sldMk cId="0" sldId="295"/>
            <ac:spMk id="64" creationId="{00000000-0000-0000-0000-000000000000}"/>
          </ac:spMkLst>
        </pc:spChg>
        <pc:spChg chg="mod">
          <ac:chgData name="NG, Felicity" userId="ad8609c7-ede3-472a-92fd-86beedf50130" providerId="ADAL" clId="{213C7BD2-480F-4416-89B4-A9C1AF44D8CA}" dt="2025-05-27T01:11:29.757" v="4579" actId="20577"/>
          <ac:spMkLst>
            <pc:docMk/>
            <pc:sldMk cId="0" sldId="295"/>
            <ac:spMk id="71" creationId="{8EC626B7-DE9F-208F-34D6-70D2A0595930}"/>
          </ac:spMkLst>
        </pc:spChg>
        <pc:spChg chg="mod">
          <ac:chgData name="NG, Felicity" userId="ad8609c7-ede3-472a-92fd-86beedf50130" providerId="ADAL" clId="{213C7BD2-480F-4416-89B4-A9C1AF44D8CA}" dt="2025-05-27T01:12:58.076" v="4588" actId="20577"/>
          <ac:spMkLst>
            <pc:docMk/>
            <pc:sldMk cId="0" sldId="295"/>
            <ac:spMk id="79" creationId="{530F7C11-AEB5-31D5-E8C2-6C70BEFDDA69}"/>
          </ac:spMkLst>
        </pc:spChg>
        <pc:spChg chg="mod">
          <ac:chgData name="NG, Felicity" userId="ad8609c7-ede3-472a-92fd-86beedf50130" providerId="ADAL" clId="{213C7BD2-480F-4416-89B4-A9C1AF44D8CA}" dt="2025-05-27T01:15:12.927" v="4599" actId="20577"/>
          <ac:spMkLst>
            <pc:docMk/>
            <pc:sldMk cId="0" sldId="295"/>
            <ac:spMk id="80" creationId="{190094C6-3DB0-E0BC-310C-7778A2602A6B}"/>
          </ac:spMkLst>
        </pc:spChg>
        <pc:picChg chg="del">
          <ac:chgData name="NG, Felicity" userId="ad8609c7-ede3-472a-92fd-86beedf50130" providerId="ADAL" clId="{213C7BD2-480F-4416-89B4-A9C1AF44D8CA}" dt="2025-05-29T04:22:23.194" v="6303" actId="478"/>
          <ac:picMkLst>
            <pc:docMk/>
            <pc:sldMk cId="0" sldId="295"/>
            <ac:picMk id="25" creationId="{EF392D85-FC24-6BCF-929E-9D2AA41608BD}"/>
          </ac:picMkLst>
        </pc:picChg>
        <pc:picChg chg="add mod">
          <ac:chgData name="NG, Felicity" userId="ad8609c7-ede3-472a-92fd-86beedf50130" providerId="ADAL" clId="{213C7BD2-480F-4416-89B4-A9C1AF44D8CA}" dt="2025-05-29T04:21:46.527" v="6299"/>
          <ac:picMkLst>
            <pc:docMk/>
            <pc:sldMk cId="0" sldId="295"/>
            <ac:picMk id="31" creationId="{265B04B0-94F7-3147-6A6E-A1390B18F873}"/>
          </ac:picMkLst>
        </pc:picChg>
        <pc:picChg chg="add mod">
          <ac:chgData name="NG, Felicity" userId="ad8609c7-ede3-472a-92fd-86beedf50130" providerId="ADAL" clId="{213C7BD2-480F-4416-89B4-A9C1AF44D8CA}" dt="2025-05-29T04:22:23.401" v="6304"/>
          <ac:picMkLst>
            <pc:docMk/>
            <pc:sldMk cId="0" sldId="295"/>
            <ac:picMk id="69" creationId="{C0CC611F-7DB2-29B7-2067-48055D306E34}"/>
          </ac:picMkLst>
        </pc:picChg>
      </pc:sldChg>
      <pc:sldChg chg="addSp delSp modSp mod">
        <pc:chgData name="NG, Felicity" userId="ad8609c7-ede3-472a-92fd-86beedf50130" providerId="ADAL" clId="{213C7BD2-480F-4416-89B4-A9C1AF44D8CA}" dt="2025-05-29T06:41:53.732" v="6322" actId="13926"/>
        <pc:sldMkLst>
          <pc:docMk/>
          <pc:sldMk cId="0" sldId="296"/>
        </pc:sldMkLst>
        <pc:spChg chg="mod">
          <ac:chgData name="NG, Felicity" userId="ad8609c7-ede3-472a-92fd-86beedf50130" providerId="ADAL" clId="{213C7BD2-480F-4416-89B4-A9C1AF44D8CA}" dt="2025-05-29T06:41:53.732" v="6322" actId="13926"/>
          <ac:spMkLst>
            <pc:docMk/>
            <pc:sldMk cId="0" sldId="296"/>
            <ac:spMk id="42" creationId="{00000000-0000-0000-0000-000000000000}"/>
          </ac:spMkLst>
        </pc:spChg>
        <pc:spChg chg="mod">
          <ac:chgData name="NG, Felicity" userId="ad8609c7-ede3-472a-92fd-86beedf50130" providerId="ADAL" clId="{213C7BD2-480F-4416-89B4-A9C1AF44D8CA}" dt="2025-05-16T03:10:25.642" v="2264" actId="20577"/>
          <ac:spMkLst>
            <pc:docMk/>
            <pc:sldMk cId="0" sldId="296"/>
            <ac:spMk id="51" creationId="{00000000-0000-0000-0000-000000000000}"/>
          </ac:spMkLst>
        </pc:spChg>
        <pc:spChg chg="mod">
          <ac:chgData name="NG, Felicity" userId="ad8609c7-ede3-472a-92fd-86beedf50130" providerId="ADAL" clId="{213C7BD2-480F-4416-89B4-A9C1AF44D8CA}" dt="2025-05-27T01:20:31.458" v="4623" actId="20577"/>
          <ac:spMkLst>
            <pc:docMk/>
            <pc:sldMk cId="0" sldId="296"/>
            <ac:spMk id="53" creationId="{00000000-0000-0000-0000-000000000000}"/>
          </ac:spMkLst>
        </pc:spChg>
        <pc:spChg chg="mod">
          <ac:chgData name="NG, Felicity" userId="ad8609c7-ede3-472a-92fd-86beedf50130" providerId="ADAL" clId="{213C7BD2-480F-4416-89B4-A9C1AF44D8CA}" dt="2025-05-16T03:07:55.837" v="2206" actId="20577"/>
          <ac:spMkLst>
            <pc:docMk/>
            <pc:sldMk cId="0" sldId="296"/>
            <ac:spMk id="54" creationId="{00000000-0000-0000-0000-000000000000}"/>
          </ac:spMkLst>
        </pc:spChg>
        <pc:spChg chg="mod">
          <ac:chgData name="NG, Felicity" userId="ad8609c7-ede3-472a-92fd-86beedf50130" providerId="ADAL" clId="{213C7BD2-480F-4416-89B4-A9C1AF44D8CA}" dt="2025-05-16T03:08:05.445" v="2214" actId="20577"/>
          <ac:spMkLst>
            <pc:docMk/>
            <pc:sldMk cId="0" sldId="296"/>
            <ac:spMk id="55" creationId="{00000000-0000-0000-0000-000000000000}"/>
          </ac:spMkLst>
        </pc:spChg>
        <pc:spChg chg="mod">
          <ac:chgData name="NG, Felicity" userId="ad8609c7-ede3-472a-92fd-86beedf50130" providerId="ADAL" clId="{213C7BD2-480F-4416-89B4-A9C1AF44D8CA}" dt="2025-05-16T03:08:15.210" v="2218" actId="20577"/>
          <ac:spMkLst>
            <pc:docMk/>
            <pc:sldMk cId="0" sldId="296"/>
            <ac:spMk id="56" creationId="{00000000-0000-0000-0000-000000000000}"/>
          </ac:spMkLst>
        </pc:spChg>
        <pc:spChg chg="mod">
          <ac:chgData name="NG, Felicity" userId="ad8609c7-ede3-472a-92fd-86beedf50130" providerId="ADAL" clId="{213C7BD2-480F-4416-89B4-A9C1AF44D8CA}" dt="2025-05-16T03:08:36.425" v="2226" actId="20577"/>
          <ac:spMkLst>
            <pc:docMk/>
            <pc:sldMk cId="0" sldId="296"/>
            <ac:spMk id="57" creationId="{00000000-0000-0000-0000-000000000000}"/>
          </ac:spMkLst>
        </pc:spChg>
        <pc:spChg chg="mod">
          <ac:chgData name="NG, Felicity" userId="ad8609c7-ede3-472a-92fd-86beedf50130" providerId="ADAL" clId="{213C7BD2-480F-4416-89B4-A9C1AF44D8CA}" dt="2025-05-16T03:08:48.165" v="2234" actId="20577"/>
          <ac:spMkLst>
            <pc:docMk/>
            <pc:sldMk cId="0" sldId="296"/>
            <ac:spMk id="58" creationId="{00000000-0000-0000-0000-000000000000}"/>
          </ac:spMkLst>
        </pc:spChg>
        <pc:spChg chg="mod">
          <ac:chgData name="NG, Felicity" userId="ad8609c7-ede3-472a-92fd-86beedf50130" providerId="ADAL" clId="{213C7BD2-480F-4416-89B4-A9C1AF44D8CA}" dt="2025-05-16T03:09:10.393" v="2238" actId="20577"/>
          <ac:spMkLst>
            <pc:docMk/>
            <pc:sldMk cId="0" sldId="296"/>
            <ac:spMk id="59" creationId="{00000000-0000-0000-0000-000000000000}"/>
          </ac:spMkLst>
        </pc:spChg>
        <pc:spChg chg="mod">
          <ac:chgData name="NG, Felicity" userId="ad8609c7-ede3-472a-92fd-86beedf50130" providerId="ADAL" clId="{213C7BD2-480F-4416-89B4-A9C1AF44D8CA}" dt="2025-05-16T03:09:01.805" v="2236" actId="20577"/>
          <ac:spMkLst>
            <pc:docMk/>
            <pc:sldMk cId="0" sldId="296"/>
            <ac:spMk id="60" creationId="{00000000-0000-0000-0000-000000000000}"/>
          </ac:spMkLst>
        </pc:spChg>
        <pc:spChg chg="mod">
          <ac:chgData name="NG, Felicity" userId="ad8609c7-ede3-472a-92fd-86beedf50130" providerId="ADAL" clId="{213C7BD2-480F-4416-89B4-A9C1AF44D8CA}" dt="2025-05-16T03:09:16.801" v="2240" actId="20577"/>
          <ac:spMkLst>
            <pc:docMk/>
            <pc:sldMk cId="0" sldId="296"/>
            <ac:spMk id="61" creationId="{00000000-0000-0000-0000-000000000000}"/>
          </ac:spMkLst>
        </pc:spChg>
        <pc:spChg chg="mod">
          <ac:chgData name="NG, Felicity" userId="ad8609c7-ede3-472a-92fd-86beedf50130" providerId="ADAL" clId="{213C7BD2-480F-4416-89B4-A9C1AF44D8CA}" dt="2025-05-16T03:10:14.812" v="2258" actId="20577"/>
          <ac:spMkLst>
            <pc:docMk/>
            <pc:sldMk cId="0" sldId="296"/>
            <ac:spMk id="62" creationId="{00000000-0000-0000-0000-000000000000}"/>
          </ac:spMkLst>
        </pc:spChg>
        <pc:spChg chg="mod">
          <ac:chgData name="NG, Felicity" userId="ad8609c7-ede3-472a-92fd-86beedf50130" providerId="ADAL" clId="{213C7BD2-480F-4416-89B4-A9C1AF44D8CA}" dt="2025-05-16T03:09:49.236" v="2250" actId="20577"/>
          <ac:spMkLst>
            <pc:docMk/>
            <pc:sldMk cId="0" sldId="296"/>
            <ac:spMk id="63" creationId="{00000000-0000-0000-0000-000000000000}"/>
          </ac:spMkLst>
        </pc:spChg>
        <pc:spChg chg="mod">
          <ac:chgData name="NG, Felicity" userId="ad8609c7-ede3-472a-92fd-86beedf50130" providerId="ADAL" clId="{213C7BD2-480F-4416-89B4-A9C1AF44D8CA}" dt="2025-05-13T04:07:39.027" v="143" actId="20577"/>
          <ac:spMkLst>
            <pc:docMk/>
            <pc:sldMk cId="0" sldId="296"/>
            <ac:spMk id="64" creationId="{00000000-0000-0000-0000-000000000000}"/>
          </ac:spMkLst>
        </pc:spChg>
        <pc:spChg chg="mod">
          <ac:chgData name="NG, Felicity" userId="ad8609c7-ede3-472a-92fd-86beedf50130" providerId="ADAL" clId="{213C7BD2-480F-4416-89B4-A9C1AF44D8CA}" dt="2025-05-27T01:23:01.300" v="4634" actId="20577"/>
          <ac:spMkLst>
            <pc:docMk/>
            <pc:sldMk cId="0" sldId="296"/>
            <ac:spMk id="69" creationId="{00000000-0000-0000-0000-000000000000}"/>
          </ac:spMkLst>
        </pc:spChg>
        <pc:spChg chg="mod">
          <ac:chgData name="NG, Felicity" userId="ad8609c7-ede3-472a-92fd-86beedf50130" providerId="ADAL" clId="{213C7BD2-480F-4416-89B4-A9C1AF44D8CA}" dt="2025-05-27T01:18:21.580" v="4614" actId="20577"/>
          <ac:spMkLst>
            <pc:docMk/>
            <pc:sldMk cId="0" sldId="296"/>
            <ac:spMk id="72" creationId="{DC52EB3B-EE58-E16D-E498-F3F4FC6E3F1F}"/>
          </ac:spMkLst>
        </pc:spChg>
        <pc:spChg chg="mod">
          <ac:chgData name="NG, Felicity" userId="ad8609c7-ede3-472a-92fd-86beedf50130" providerId="ADAL" clId="{213C7BD2-480F-4416-89B4-A9C1AF44D8CA}" dt="2025-05-29T06:40:32.186" v="6316" actId="1076"/>
          <ac:spMkLst>
            <pc:docMk/>
            <pc:sldMk cId="0" sldId="296"/>
            <ac:spMk id="73" creationId="{6CE922B4-E64D-B0FA-CF83-C40F092F26E7}"/>
          </ac:spMkLst>
        </pc:spChg>
        <pc:spChg chg="mod">
          <ac:chgData name="NG, Felicity" userId="ad8609c7-ede3-472a-92fd-86beedf50130" providerId="ADAL" clId="{213C7BD2-480F-4416-89B4-A9C1AF44D8CA}" dt="2025-05-29T06:40:28.751" v="6315" actId="1076"/>
          <ac:spMkLst>
            <pc:docMk/>
            <pc:sldMk cId="0" sldId="296"/>
            <ac:spMk id="75" creationId="{33458C87-82F9-3E5C-7604-A2C56169E49F}"/>
          </ac:spMkLst>
        </pc:spChg>
        <pc:picChg chg="add mod">
          <ac:chgData name="NG, Felicity" userId="ad8609c7-ede3-472a-92fd-86beedf50130" providerId="ADAL" clId="{213C7BD2-480F-4416-89B4-A9C1AF44D8CA}" dt="2025-05-29T06:40:40.361" v="6318"/>
          <ac:picMkLst>
            <pc:docMk/>
            <pc:sldMk cId="0" sldId="296"/>
            <ac:picMk id="24" creationId="{E9E94FAB-0819-5319-B770-730D447D061B}"/>
          </ac:picMkLst>
        </pc:picChg>
        <pc:picChg chg="add mod">
          <ac:chgData name="NG, Felicity" userId="ad8609c7-ede3-472a-92fd-86beedf50130" providerId="ADAL" clId="{213C7BD2-480F-4416-89B4-A9C1AF44D8CA}" dt="2025-05-29T06:41:16.483" v="6321" actId="1076"/>
          <ac:picMkLst>
            <pc:docMk/>
            <pc:sldMk cId="0" sldId="296"/>
            <ac:picMk id="25" creationId="{AACD36F5-B78D-EDA6-DEEA-3F91C9221E42}"/>
          </ac:picMkLst>
        </pc:picChg>
        <pc:picChg chg="del">
          <ac:chgData name="NG, Felicity" userId="ad8609c7-ede3-472a-92fd-86beedf50130" providerId="ADAL" clId="{213C7BD2-480F-4416-89B4-A9C1AF44D8CA}" dt="2025-05-29T06:40:40.121" v="6317" actId="478"/>
          <ac:picMkLst>
            <pc:docMk/>
            <pc:sldMk cId="0" sldId="296"/>
            <ac:picMk id="74" creationId="{7637AE14-3C66-BD75-D2FD-48D17EBB9CC1}"/>
          </ac:picMkLst>
        </pc:picChg>
        <pc:picChg chg="del">
          <ac:chgData name="NG, Felicity" userId="ad8609c7-ede3-472a-92fd-86beedf50130" providerId="ADAL" clId="{213C7BD2-480F-4416-89B4-A9C1AF44D8CA}" dt="2025-05-29T06:40:57.479" v="6319" actId="478"/>
          <ac:picMkLst>
            <pc:docMk/>
            <pc:sldMk cId="0" sldId="296"/>
            <ac:picMk id="76" creationId="{EEC6ECCE-7C1F-B68F-9DD9-6D0AE1DF43FA}"/>
          </ac:picMkLst>
        </pc:picChg>
      </pc:sldChg>
      <pc:sldChg chg="addSp delSp modSp mod">
        <pc:chgData name="NG, Felicity" userId="ad8609c7-ede3-472a-92fd-86beedf50130" providerId="ADAL" clId="{213C7BD2-480F-4416-89B4-A9C1AF44D8CA}" dt="2025-05-29T06:45:49.076" v="6339"/>
        <pc:sldMkLst>
          <pc:docMk/>
          <pc:sldMk cId="0" sldId="297"/>
        </pc:sldMkLst>
        <pc:spChg chg="mod">
          <ac:chgData name="NG, Felicity" userId="ad8609c7-ede3-472a-92fd-86beedf50130" providerId="ADAL" clId="{213C7BD2-480F-4416-89B4-A9C1AF44D8CA}" dt="2025-05-29T06:45:05.956" v="6333" actId="20577"/>
          <ac:spMkLst>
            <pc:docMk/>
            <pc:sldMk cId="0" sldId="297"/>
            <ac:spMk id="24" creationId="{EF1841FB-83BA-050B-3E22-CEB634FB2F04}"/>
          </ac:spMkLst>
        </pc:spChg>
        <pc:spChg chg="add mod">
          <ac:chgData name="NG, Felicity" userId="ad8609c7-ede3-472a-92fd-86beedf50130" providerId="ADAL" clId="{213C7BD2-480F-4416-89B4-A9C1AF44D8CA}" dt="2025-05-29T06:45:49.076" v="6339"/>
          <ac:spMkLst>
            <pc:docMk/>
            <pc:sldMk cId="0" sldId="297"/>
            <ac:spMk id="30" creationId="{1659D624-4F7D-617E-9C1C-B8BB2BA95811}"/>
          </ac:spMkLst>
        </pc:spChg>
        <pc:spChg chg="mod">
          <ac:chgData name="NG, Felicity" userId="ad8609c7-ede3-472a-92fd-86beedf50130" providerId="ADAL" clId="{213C7BD2-480F-4416-89B4-A9C1AF44D8CA}" dt="2025-05-29T06:44:49.058" v="6328"/>
          <ac:spMkLst>
            <pc:docMk/>
            <pc:sldMk cId="0" sldId="297"/>
            <ac:spMk id="31" creationId="{07F5DBD4-8515-A251-8A81-0AA0E5CEE846}"/>
          </ac:spMkLst>
        </pc:spChg>
        <pc:spChg chg="mod">
          <ac:chgData name="NG, Felicity" userId="ad8609c7-ede3-472a-92fd-86beedf50130" providerId="ADAL" clId="{213C7BD2-480F-4416-89B4-A9C1AF44D8CA}" dt="2025-05-29T06:45:20.207" v="6337" actId="13926"/>
          <ac:spMkLst>
            <pc:docMk/>
            <pc:sldMk cId="0" sldId="297"/>
            <ac:spMk id="42" creationId="{00000000-0000-0000-0000-000000000000}"/>
          </ac:spMkLst>
        </pc:spChg>
        <pc:spChg chg="del">
          <ac:chgData name="NG, Felicity" userId="ad8609c7-ede3-472a-92fd-86beedf50130" providerId="ADAL" clId="{213C7BD2-480F-4416-89B4-A9C1AF44D8CA}" dt="2025-05-29T06:45:47.974" v="6338" actId="478"/>
          <ac:spMkLst>
            <pc:docMk/>
            <pc:sldMk cId="0" sldId="297"/>
            <ac:spMk id="45" creationId="{CA8771A2-B9FB-C94C-E7C6-CF6DC25E3C67}"/>
          </ac:spMkLst>
        </pc:spChg>
        <pc:spChg chg="mod">
          <ac:chgData name="NG, Felicity" userId="ad8609c7-ede3-472a-92fd-86beedf50130" providerId="ADAL" clId="{213C7BD2-480F-4416-89B4-A9C1AF44D8CA}" dt="2025-05-27T01:32:53.936" v="4686" actId="13926"/>
          <ac:spMkLst>
            <pc:docMk/>
            <pc:sldMk cId="0" sldId="297"/>
            <ac:spMk id="49" creationId="{00000000-0000-0000-0000-000000000000}"/>
          </ac:spMkLst>
        </pc:spChg>
        <pc:spChg chg="mod">
          <ac:chgData name="NG, Felicity" userId="ad8609c7-ede3-472a-92fd-86beedf50130" providerId="ADAL" clId="{213C7BD2-480F-4416-89B4-A9C1AF44D8CA}" dt="2025-05-16T03:13:28.575" v="2328" actId="20577"/>
          <ac:spMkLst>
            <pc:docMk/>
            <pc:sldMk cId="0" sldId="297"/>
            <ac:spMk id="51" creationId="{00000000-0000-0000-0000-000000000000}"/>
          </ac:spMkLst>
        </pc:spChg>
        <pc:spChg chg="mod">
          <ac:chgData name="NG, Felicity" userId="ad8609c7-ede3-472a-92fd-86beedf50130" providerId="ADAL" clId="{213C7BD2-480F-4416-89B4-A9C1AF44D8CA}" dt="2025-05-27T01:31:00.652" v="4684" actId="20577"/>
          <ac:spMkLst>
            <pc:docMk/>
            <pc:sldMk cId="0" sldId="297"/>
            <ac:spMk id="53" creationId="{00000000-0000-0000-0000-000000000000}"/>
          </ac:spMkLst>
        </pc:spChg>
        <pc:spChg chg="mod">
          <ac:chgData name="NG, Felicity" userId="ad8609c7-ede3-472a-92fd-86beedf50130" providerId="ADAL" clId="{213C7BD2-480F-4416-89B4-A9C1AF44D8CA}" dt="2025-05-16T03:10:57.106" v="2271" actId="20577"/>
          <ac:spMkLst>
            <pc:docMk/>
            <pc:sldMk cId="0" sldId="297"/>
            <ac:spMk id="54" creationId="{00000000-0000-0000-0000-000000000000}"/>
          </ac:spMkLst>
        </pc:spChg>
        <pc:spChg chg="mod">
          <ac:chgData name="NG, Felicity" userId="ad8609c7-ede3-472a-92fd-86beedf50130" providerId="ADAL" clId="{213C7BD2-480F-4416-89B4-A9C1AF44D8CA}" dt="2025-05-16T03:11:18.405" v="2277" actId="20577"/>
          <ac:spMkLst>
            <pc:docMk/>
            <pc:sldMk cId="0" sldId="297"/>
            <ac:spMk id="55" creationId="{00000000-0000-0000-0000-000000000000}"/>
          </ac:spMkLst>
        </pc:spChg>
        <pc:spChg chg="mod">
          <ac:chgData name="NG, Felicity" userId="ad8609c7-ede3-472a-92fd-86beedf50130" providerId="ADAL" clId="{213C7BD2-480F-4416-89B4-A9C1AF44D8CA}" dt="2025-05-16T03:11:26.229" v="2283" actId="20577"/>
          <ac:spMkLst>
            <pc:docMk/>
            <pc:sldMk cId="0" sldId="297"/>
            <ac:spMk id="56" creationId="{00000000-0000-0000-0000-000000000000}"/>
          </ac:spMkLst>
        </pc:spChg>
        <pc:spChg chg="mod">
          <ac:chgData name="NG, Felicity" userId="ad8609c7-ede3-472a-92fd-86beedf50130" providerId="ADAL" clId="{213C7BD2-480F-4416-89B4-A9C1AF44D8CA}" dt="2025-05-16T03:11:45.427" v="2295" actId="20577"/>
          <ac:spMkLst>
            <pc:docMk/>
            <pc:sldMk cId="0" sldId="297"/>
            <ac:spMk id="57" creationId="{00000000-0000-0000-0000-000000000000}"/>
          </ac:spMkLst>
        </pc:spChg>
        <pc:spChg chg="mod">
          <ac:chgData name="NG, Felicity" userId="ad8609c7-ede3-472a-92fd-86beedf50130" providerId="ADAL" clId="{213C7BD2-480F-4416-89B4-A9C1AF44D8CA}" dt="2025-05-16T03:11:39.659" v="2289" actId="20577"/>
          <ac:spMkLst>
            <pc:docMk/>
            <pc:sldMk cId="0" sldId="297"/>
            <ac:spMk id="58" creationId="{00000000-0000-0000-0000-000000000000}"/>
          </ac:spMkLst>
        </pc:spChg>
        <pc:spChg chg="mod">
          <ac:chgData name="NG, Felicity" userId="ad8609c7-ede3-472a-92fd-86beedf50130" providerId="ADAL" clId="{213C7BD2-480F-4416-89B4-A9C1AF44D8CA}" dt="2025-05-16T03:12:11.834" v="2309" actId="20577"/>
          <ac:spMkLst>
            <pc:docMk/>
            <pc:sldMk cId="0" sldId="297"/>
            <ac:spMk id="59" creationId="{00000000-0000-0000-0000-000000000000}"/>
          </ac:spMkLst>
        </pc:spChg>
        <pc:spChg chg="mod">
          <ac:chgData name="NG, Felicity" userId="ad8609c7-ede3-472a-92fd-86beedf50130" providerId="ADAL" clId="{213C7BD2-480F-4416-89B4-A9C1AF44D8CA}" dt="2025-05-16T03:12:01.325" v="2301" actId="20577"/>
          <ac:spMkLst>
            <pc:docMk/>
            <pc:sldMk cId="0" sldId="297"/>
            <ac:spMk id="60" creationId="{00000000-0000-0000-0000-000000000000}"/>
          </ac:spMkLst>
        </pc:spChg>
        <pc:spChg chg="mod">
          <ac:chgData name="NG, Felicity" userId="ad8609c7-ede3-472a-92fd-86beedf50130" providerId="ADAL" clId="{213C7BD2-480F-4416-89B4-A9C1AF44D8CA}" dt="2025-05-16T03:12:38.952" v="2315" actId="20577"/>
          <ac:spMkLst>
            <pc:docMk/>
            <pc:sldMk cId="0" sldId="297"/>
            <ac:spMk id="61" creationId="{00000000-0000-0000-0000-000000000000}"/>
          </ac:spMkLst>
        </pc:spChg>
        <pc:spChg chg="mod">
          <ac:chgData name="NG, Felicity" userId="ad8609c7-ede3-472a-92fd-86beedf50130" providerId="ADAL" clId="{213C7BD2-480F-4416-89B4-A9C1AF44D8CA}" dt="2025-05-16T03:13:51.806" v="2334" actId="20577"/>
          <ac:spMkLst>
            <pc:docMk/>
            <pc:sldMk cId="0" sldId="297"/>
            <ac:spMk id="62" creationId="{00000000-0000-0000-0000-000000000000}"/>
          </ac:spMkLst>
        </pc:spChg>
        <pc:spChg chg="mod">
          <ac:chgData name="NG, Felicity" userId="ad8609c7-ede3-472a-92fd-86beedf50130" providerId="ADAL" clId="{213C7BD2-480F-4416-89B4-A9C1AF44D8CA}" dt="2025-05-16T03:13:13.956" v="2322" actId="20577"/>
          <ac:spMkLst>
            <pc:docMk/>
            <pc:sldMk cId="0" sldId="297"/>
            <ac:spMk id="63" creationId="{00000000-0000-0000-0000-000000000000}"/>
          </ac:spMkLst>
        </pc:spChg>
        <pc:spChg chg="mod">
          <ac:chgData name="NG, Felicity" userId="ad8609c7-ede3-472a-92fd-86beedf50130" providerId="ADAL" clId="{213C7BD2-480F-4416-89B4-A9C1AF44D8CA}" dt="2025-05-13T04:12:23.620" v="149" actId="20577"/>
          <ac:spMkLst>
            <pc:docMk/>
            <pc:sldMk cId="0" sldId="297"/>
            <ac:spMk id="64" creationId="{00000000-0000-0000-0000-000000000000}"/>
          </ac:spMkLst>
        </pc:spChg>
        <pc:spChg chg="mod">
          <ac:chgData name="NG, Felicity" userId="ad8609c7-ede3-472a-92fd-86beedf50130" providerId="ADAL" clId="{213C7BD2-480F-4416-89B4-A9C1AF44D8CA}" dt="2025-05-27T02:41:23.621" v="5138" actId="20577"/>
          <ac:spMkLst>
            <pc:docMk/>
            <pc:sldMk cId="0" sldId="297"/>
            <ac:spMk id="69" creationId="{00000000-0000-0000-0000-000000000000}"/>
          </ac:spMkLst>
        </pc:spChg>
        <pc:spChg chg="mod">
          <ac:chgData name="NG, Felicity" userId="ad8609c7-ede3-472a-92fd-86beedf50130" providerId="ADAL" clId="{213C7BD2-480F-4416-89B4-A9C1AF44D8CA}" dt="2025-05-27T01:28:58.236" v="4656" actId="20577"/>
          <ac:spMkLst>
            <pc:docMk/>
            <pc:sldMk cId="0" sldId="297"/>
            <ac:spMk id="74" creationId="{908ED73A-1D6E-BC0B-E73A-1A408D52B839}"/>
          </ac:spMkLst>
        </pc:spChg>
        <pc:picChg chg="add mod">
          <ac:chgData name="NG, Felicity" userId="ad8609c7-ede3-472a-92fd-86beedf50130" providerId="ADAL" clId="{213C7BD2-480F-4416-89B4-A9C1AF44D8CA}" dt="2025-05-29T06:45:14.688" v="6336"/>
          <ac:picMkLst>
            <pc:docMk/>
            <pc:sldMk cId="0" sldId="297"/>
            <ac:picMk id="29" creationId="{9ECD04BD-6FDD-95BA-372C-F5D451C8303F}"/>
          </ac:picMkLst>
        </pc:picChg>
        <pc:picChg chg="del mod">
          <ac:chgData name="NG, Felicity" userId="ad8609c7-ede3-472a-92fd-86beedf50130" providerId="ADAL" clId="{213C7BD2-480F-4416-89B4-A9C1AF44D8CA}" dt="2025-05-29T06:45:14.376" v="6335" actId="478"/>
          <ac:picMkLst>
            <pc:docMk/>
            <pc:sldMk cId="0" sldId="297"/>
            <ac:picMk id="71" creationId="{5B27B56E-B0B4-0C3A-AD3A-92F831E2D89B}"/>
          </ac:picMkLst>
        </pc:picChg>
      </pc:sldChg>
      <pc:sldChg chg="addSp delSp modSp mod">
        <pc:chgData name="NG, Felicity" userId="ad8609c7-ede3-472a-92fd-86beedf50130" providerId="ADAL" clId="{213C7BD2-480F-4416-89B4-A9C1AF44D8CA}" dt="2025-05-29T08:08:29.742" v="6439" actId="1076"/>
        <pc:sldMkLst>
          <pc:docMk/>
          <pc:sldMk cId="0" sldId="298"/>
        </pc:sldMkLst>
        <pc:spChg chg="del">
          <ac:chgData name="NG, Felicity" userId="ad8609c7-ede3-472a-92fd-86beedf50130" providerId="ADAL" clId="{213C7BD2-480F-4416-89B4-A9C1AF44D8CA}" dt="2025-05-29T08:00:44.535" v="6407" actId="478"/>
          <ac:spMkLst>
            <pc:docMk/>
            <pc:sldMk cId="0" sldId="298"/>
            <ac:spMk id="24" creationId="{2986A374-2252-3710-F414-081EBBA5036C}"/>
          </ac:spMkLst>
        </pc:spChg>
        <pc:spChg chg="mod">
          <ac:chgData name="NG, Felicity" userId="ad8609c7-ede3-472a-92fd-86beedf50130" providerId="ADAL" clId="{213C7BD2-480F-4416-89B4-A9C1AF44D8CA}" dt="2025-05-29T06:47:41.560" v="6403" actId="20577"/>
          <ac:spMkLst>
            <pc:docMk/>
            <pc:sldMk cId="0" sldId="298"/>
            <ac:spMk id="25" creationId="{89E66766-780D-4E7C-B235-270B0BC8251B}"/>
          </ac:spMkLst>
        </pc:spChg>
        <pc:spChg chg="add mod">
          <ac:chgData name="NG, Felicity" userId="ad8609c7-ede3-472a-92fd-86beedf50130" providerId="ADAL" clId="{213C7BD2-480F-4416-89B4-A9C1AF44D8CA}" dt="2025-05-29T08:08:29.742" v="6439" actId="1076"/>
          <ac:spMkLst>
            <pc:docMk/>
            <pc:sldMk cId="0" sldId="298"/>
            <ac:spMk id="27" creationId="{AD98678A-C715-E51A-DB6E-93C2816E4C87}"/>
          </ac:spMkLst>
        </pc:spChg>
        <pc:spChg chg="mod">
          <ac:chgData name="NG, Felicity" userId="ad8609c7-ede3-472a-92fd-86beedf50130" providerId="ADAL" clId="{213C7BD2-480F-4416-89B4-A9C1AF44D8CA}" dt="2025-05-29T08:01:38.578" v="6409" actId="13926"/>
          <ac:spMkLst>
            <pc:docMk/>
            <pc:sldMk cId="0" sldId="298"/>
            <ac:spMk id="42" creationId="{00000000-0000-0000-0000-000000000000}"/>
          </ac:spMkLst>
        </pc:spChg>
        <pc:spChg chg="mod">
          <ac:chgData name="NG, Felicity" userId="ad8609c7-ede3-472a-92fd-86beedf50130" providerId="ADAL" clId="{213C7BD2-480F-4416-89B4-A9C1AF44D8CA}" dt="2025-05-16T03:19:14.037" v="2422" actId="20577"/>
          <ac:spMkLst>
            <pc:docMk/>
            <pc:sldMk cId="0" sldId="298"/>
            <ac:spMk id="51" creationId="{00000000-0000-0000-0000-000000000000}"/>
          </ac:spMkLst>
        </pc:spChg>
        <pc:spChg chg="mod">
          <ac:chgData name="NG, Felicity" userId="ad8609c7-ede3-472a-92fd-86beedf50130" providerId="ADAL" clId="{213C7BD2-480F-4416-89B4-A9C1AF44D8CA}" dt="2025-05-27T01:38:16.744" v="4723" actId="20577"/>
          <ac:spMkLst>
            <pc:docMk/>
            <pc:sldMk cId="0" sldId="298"/>
            <ac:spMk id="53" creationId="{00000000-0000-0000-0000-000000000000}"/>
          </ac:spMkLst>
        </pc:spChg>
        <pc:spChg chg="mod">
          <ac:chgData name="NG, Felicity" userId="ad8609c7-ede3-472a-92fd-86beedf50130" providerId="ADAL" clId="{213C7BD2-480F-4416-89B4-A9C1AF44D8CA}" dt="2025-05-16T03:16:05.745" v="2342" actId="20577"/>
          <ac:spMkLst>
            <pc:docMk/>
            <pc:sldMk cId="0" sldId="298"/>
            <ac:spMk id="54" creationId="{00000000-0000-0000-0000-000000000000}"/>
          </ac:spMkLst>
        </pc:spChg>
        <pc:spChg chg="mod">
          <ac:chgData name="NG, Felicity" userId="ad8609c7-ede3-472a-92fd-86beedf50130" providerId="ADAL" clId="{213C7BD2-480F-4416-89B4-A9C1AF44D8CA}" dt="2025-05-16T03:16:36.149" v="2349" actId="20577"/>
          <ac:spMkLst>
            <pc:docMk/>
            <pc:sldMk cId="0" sldId="298"/>
            <ac:spMk id="55" creationId="{00000000-0000-0000-0000-000000000000}"/>
          </ac:spMkLst>
        </pc:spChg>
        <pc:spChg chg="mod">
          <ac:chgData name="NG, Felicity" userId="ad8609c7-ede3-472a-92fd-86beedf50130" providerId="ADAL" clId="{213C7BD2-480F-4416-89B4-A9C1AF44D8CA}" dt="2025-05-16T03:16:49.145" v="2355" actId="20577"/>
          <ac:spMkLst>
            <pc:docMk/>
            <pc:sldMk cId="0" sldId="298"/>
            <ac:spMk id="56" creationId="{00000000-0000-0000-0000-000000000000}"/>
          </ac:spMkLst>
        </pc:spChg>
        <pc:spChg chg="mod">
          <ac:chgData name="NG, Felicity" userId="ad8609c7-ede3-472a-92fd-86beedf50130" providerId="ADAL" clId="{213C7BD2-480F-4416-89B4-A9C1AF44D8CA}" dt="2025-05-16T03:17:09.052" v="2371" actId="20577"/>
          <ac:spMkLst>
            <pc:docMk/>
            <pc:sldMk cId="0" sldId="298"/>
            <ac:spMk id="57" creationId="{00000000-0000-0000-0000-000000000000}"/>
          </ac:spMkLst>
        </pc:spChg>
        <pc:spChg chg="mod">
          <ac:chgData name="NG, Felicity" userId="ad8609c7-ede3-472a-92fd-86beedf50130" providerId="ADAL" clId="{213C7BD2-480F-4416-89B4-A9C1AF44D8CA}" dt="2025-05-16T03:17:01.652" v="2363" actId="20577"/>
          <ac:spMkLst>
            <pc:docMk/>
            <pc:sldMk cId="0" sldId="298"/>
            <ac:spMk id="58" creationId="{00000000-0000-0000-0000-000000000000}"/>
          </ac:spMkLst>
        </pc:spChg>
        <pc:spChg chg="mod">
          <ac:chgData name="NG, Felicity" userId="ad8609c7-ede3-472a-92fd-86beedf50130" providerId="ADAL" clId="{213C7BD2-480F-4416-89B4-A9C1AF44D8CA}" dt="2025-05-16T03:17:24.770" v="2385" actId="20577"/>
          <ac:spMkLst>
            <pc:docMk/>
            <pc:sldMk cId="0" sldId="298"/>
            <ac:spMk id="59" creationId="{00000000-0000-0000-0000-000000000000}"/>
          </ac:spMkLst>
        </pc:spChg>
        <pc:spChg chg="mod">
          <ac:chgData name="NG, Felicity" userId="ad8609c7-ede3-472a-92fd-86beedf50130" providerId="ADAL" clId="{213C7BD2-480F-4416-89B4-A9C1AF44D8CA}" dt="2025-05-16T03:17:19.602" v="2379" actId="20577"/>
          <ac:spMkLst>
            <pc:docMk/>
            <pc:sldMk cId="0" sldId="298"/>
            <ac:spMk id="60" creationId="{00000000-0000-0000-0000-000000000000}"/>
          </ac:spMkLst>
        </pc:spChg>
        <pc:spChg chg="mod">
          <ac:chgData name="NG, Felicity" userId="ad8609c7-ede3-472a-92fd-86beedf50130" providerId="ADAL" clId="{213C7BD2-480F-4416-89B4-A9C1AF44D8CA}" dt="2025-05-16T03:17:29.422" v="2387" actId="20577"/>
          <ac:spMkLst>
            <pc:docMk/>
            <pc:sldMk cId="0" sldId="298"/>
            <ac:spMk id="61" creationId="{00000000-0000-0000-0000-000000000000}"/>
          </ac:spMkLst>
        </pc:spChg>
        <pc:spChg chg="mod">
          <ac:chgData name="NG, Felicity" userId="ad8609c7-ede3-472a-92fd-86beedf50130" providerId="ADAL" clId="{213C7BD2-480F-4416-89B4-A9C1AF44D8CA}" dt="2025-05-16T03:18:25.875" v="2410" actId="20577"/>
          <ac:spMkLst>
            <pc:docMk/>
            <pc:sldMk cId="0" sldId="298"/>
            <ac:spMk id="62" creationId="{00000000-0000-0000-0000-000000000000}"/>
          </ac:spMkLst>
        </pc:spChg>
        <pc:spChg chg="mod">
          <ac:chgData name="NG, Felicity" userId="ad8609c7-ede3-472a-92fd-86beedf50130" providerId="ADAL" clId="{213C7BD2-480F-4416-89B4-A9C1AF44D8CA}" dt="2025-05-16T03:18:07.430" v="2400" actId="14100"/>
          <ac:spMkLst>
            <pc:docMk/>
            <pc:sldMk cId="0" sldId="298"/>
            <ac:spMk id="63" creationId="{00000000-0000-0000-0000-000000000000}"/>
          </ac:spMkLst>
        </pc:spChg>
        <pc:spChg chg="mod">
          <ac:chgData name="NG, Felicity" userId="ad8609c7-ede3-472a-92fd-86beedf50130" providerId="ADAL" clId="{213C7BD2-480F-4416-89B4-A9C1AF44D8CA}" dt="2025-05-13T04:12:29.866" v="155" actId="20577"/>
          <ac:spMkLst>
            <pc:docMk/>
            <pc:sldMk cId="0" sldId="298"/>
            <ac:spMk id="64" creationId="{00000000-0000-0000-0000-000000000000}"/>
          </ac:spMkLst>
        </pc:spChg>
        <pc:spChg chg="mod">
          <ac:chgData name="NG, Felicity" userId="ad8609c7-ede3-472a-92fd-86beedf50130" providerId="ADAL" clId="{213C7BD2-480F-4416-89B4-A9C1AF44D8CA}" dt="2025-05-27T01:39:50.561" v="4733" actId="20577"/>
          <ac:spMkLst>
            <pc:docMk/>
            <pc:sldMk cId="0" sldId="298"/>
            <ac:spMk id="69" creationId="{00000000-0000-0000-0000-000000000000}"/>
          </ac:spMkLst>
        </pc:spChg>
        <pc:spChg chg="mod">
          <ac:chgData name="NG, Felicity" userId="ad8609c7-ede3-472a-92fd-86beedf50130" providerId="ADAL" clId="{213C7BD2-480F-4416-89B4-A9C1AF44D8CA}" dt="2025-05-27T01:36:01.406" v="4712" actId="20577"/>
          <ac:spMkLst>
            <pc:docMk/>
            <pc:sldMk cId="0" sldId="298"/>
            <ac:spMk id="72" creationId="{5650816D-DC02-B6FA-F944-38A99A8515AA}"/>
          </ac:spMkLst>
        </pc:spChg>
        <pc:spChg chg="mod">
          <ac:chgData name="NG, Felicity" userId="ad8609c7-ede3-472a-92fd-86beedf50130" providerId="ADAL" clId="{213C7BD2-480F-4416-89B4-A9C1AF44D8CA}" dt="2025-05-29T06:47:19.663" v="6350" actId="20577"/>
          <ac:spMkLst>
            <pc:docMk/>
            <pc:sldMk cId="0" sldId="298"/>
            <ac:spMk id="73" creationId="{793BB882-0645-2E82-E924-BFAE6FCB5DA0}"/>
          </ac:spMkLst>
        </pc:spChg>
        <pc:picChg chg="add mod">
          <ac:chgData name="NG, Felicity" userId="ad8609c7-ede3-472a-92fd-86beedf50130" providerId="ADAL" clId="{213C7BD2-480F-4416-89B4-A9C1AF44D8CA}" dt="2025-05-29T08:00:53.104" v="6408"/>
          <ac:picMkLst>
            <pc:docMk/>
            <pc:sldMk cId="0" sldId="298"/>
            <ac:picMk id="28" creationId="{D1D657D8-3DE3-26F9-AB19-64CAF422EB33}"/>
          </ac:picMkLst>
        </pc:picChg>
        <pc:picChg chg="del">
          <ac:chgData name="NG, Felicity" userId="ad8609c7-ede3-472a-92fd-86beedf50130" providerId="ADAL" clId="{213C7BD2-480F-4416-89B4-A9C1AF44D8CA}" dt="2025-05-29T08:00:29.864" v="6405" actId="478"/>
          <ac:picMkLst>
            <pc:docMk/>
            <pc:sldMk cId="0" sldId="298"/>
            <ac:picMk id="74" creationId="{B72393A8-2F1B-F8A5-D3D9-1B0573462575}"/>
          </ac:picMkLst>
        </pc:picChg>
      </pc:sldChg>
      <pc:sldChg chg="addSp delSp modSp mod">
        <pc:chgData name="NG, Felicity" userId="ad8609c7-ede3-472a-92fd-86beedf50130" providerId="ADAL" clId="{213C7BD2-480F-4416-89B4-A9C1AF44D8CA}" dt="2025-05-29T08:04:30.277" v="6417" actId="1076"/>
        <pc:sldMkLst>
          <pc:docMk/>
          <pc:sldMk cId="0" sldId="299"/>
        </pc:sldMkLst>
        <pc:spChg chg="mod">
          <ac:chgData name="NG, Felicity" userId="ad8609c7-ede3-472a-92fd-86beedf50130" providerId="ADAL" clId="{213C7BD2-480F-4416-89B4-A9C1AF44D8CA}" dt="2025-05-29T08:01:49.833" v="6410" actId="13926"/>
          <ac:spMkLst>
            <pc:docMk/>
            <pc:sldMk cId="0" sldId="299"/>
            <ac:spMk id="42" creationId="{00000000-0000-0000-0000-000000000000}"/>
          </ac:spMkLst>
        </pc:spChg>
        <pc:spChg chg="mod">
          <ac:chgData name="NG, Felicity" userId="ad8609c7-ede3-472a-92fd-86beedf50130" providerId="ADAL" clId="{213C7BD2-480F-4416-89B4-A9C1AF44D8CA}" dt="2025-05-16T03:21:55.780" v="2496" actId="20577"/>
          <ac:spMkLst>
            <pc:docMk/>
            <pc:sldMk cId="0" sldId="299"/>
            <ac:spMk id="51" creationId="{00000000-0000-0000-0000-000000000000}"/>
          </ac:spMkLst>
        </pc:spChg>
        <pc:spChg chg="mod">
          <ac:chgData name="NG, Felicity" userId="ad8609c7-ede3-472a-92fd-86beedf50130" providerId="ADAL" clId="{213C7BD2-480F-4416-89B4-A9C1AF44D8CA}" dt="2025-05-27T01:47:21.442" v="4779" actId="20577"/>
          <ac:spMkLst>
            <pc:docMk/>
            <pc:sldMk cId="0" sldId="299"/>
            <ac:spMk id="53" creationId="{00000000-0000-0000-0000-000000000000}"/>
          </ac:spMkLst>
        </pc:spChg>
        <pc:spChg chg="mod">
          <ac:chgData name="NG, Felicity" userId="ad8609c7-ede3-472a-92fd-86beedf50130" providerId="ADAL" clId="{213C7BD2-480F-4416-89B4-A9C1AF44D8CA}" dt="2025-05-16T03:20:32.971" v="2453" actId="20577"/>
          <ac:spMkLst>
            <pc:docMk/>
            <pc:sldMk cId="0" sldId="299"/>
            <ac:spMk id="54" creationId="{00000000-0000-0000-0000-000000000000}"/>
          </ac:spMkLst>
        </pc:spChg>
        <pc:spChg chg="mod">
          <ac:chgData name="NG, Felicity" userId="ad8609c7-ede3-472a-92fd-86beedf50130" providerId="ADAL" clId="{213C7BD2-480F-4416-89B4-A9C1AF44D8CA}" dt="2025-05-16T03:20:55.746" v="2462" actId="20577"/>
          <ac:spMkLst>
            <pc:docMk/>
            <pc:sldMk cId="0" sldId="299"/>
            <ac:spMk id="55" creationId="{00000000-0000-0000-0000-000000000000}"/>
          </ac:spMkLst>
        </pc:spChg>
        <pc:spChg chg="mod">
          <ac:chgData name="NG, Felicity" userId="ad8609c7-ede3-472a-92fd-86beedf50130" providerId="ADAL" clId="{213C7BD2-480F-4416-89B4-A9C1AF44D8CA}" dt="2025-05-16T03:21:01.916" v="2464" actId="20577"/>
          <ac:spMkLst>
            <pc:docMk/>
            <pc:sldMk cId="0" sldId="299"/>
            <ac:spMk id="56" creationId="{00000000-0000-0000-0000-000000000000}"/>
          </ac:spMkLst>
        </pc:spChg>
        <pc:spChg chg="mod">
          <ac:chgData name="NG, Felicity" userId="ad8609c7-ede3-472a-92fd-86beedf50130" providerId="ADAL" clId="{213C7BD2-480F-4416-89B4-A9C1AF44D8CA}" dt="2025-05-16T03:21:11.647" v="2468" actId="20577"/>
          <ac:spMkLst>
            <pc:docMk/>
            <pc:sldMk cId="0" sldId="299"/>
            <ac:spMk id="57" creationId="{00000000-0000-0000-0000-000000000000}"/>
          </ac:spMkLst>
        </pc:spChg>
        <pc:spChg chg="mod">
          <ac:chgData name="NG, Felicity" userId="ad8609c7-ede3-472a-92fd-86beedf50130" providerId="ADAL" clId="{213C7BD2-480F-4416-89B4-A9C1AF44D8CA}" dt="2025-05-16T03:21:15.345" v="2476" actId="20577"/>
          <ac:spMkLst>
            <pc:docMk/>
            <pc:sldMk cId="0" sldId="299"/>
            <ac:spMk id="58" creationId="{00000000-0000-0000-0000-000000000000}"/>
          </ac:spMkLst>
        </pc:spChg>
        <pc:spChg chg="mod">
          <ac:chgData name="NG, Felicity" userId="ad8609c7-ede3-472a-92fd-86beedf50130" providerId="ADAL" clId="{213C7BD2-480F-4416-89B4-A9C1AF44D8CA}" dt="2025-05-16T03:21:36.903" v="2490" actId="20577"/>
          <ac:spMkLst>
            <pc:docMk/>
            <pc:sldMk cId="0" sldId="299"/>
            <ac:spMk id="59" creationId="{00000000-0000-0000-0000-000000000000}"/>
          </ac:spMkLst>
        </pc:spChg>
        <pc:spChg chg="mod">
          <ac:chgData name="NG, Felicity" userId="ad8609c7-ede3-472a-92fd-86beedf50130" providerId="ADAL" clId="{213C7BD2-480F-4416-89B4-A9C1AF44D8CA}" dt="2025-05-16T03:21:29.843" v="2482" actId="20577"/>
          <ac:spMkLst>
            <pc:docMk/>
            <pc:sldMk cId="0" sldId="299"/>
            <ac:spMk id="60" creationId="{00000000-0000-0000-0000-000000000000}"/>
          </ac:spMkLst>
        </pc:spChg>
        <pc:spChg chg="mod">
          <ac:chgData name="NG, Felicity" userId="ad8609c7-ede3-472a-92fd-86beedf50130" providerId="ADAL" clId="{213C7BD2-480F-4416-89B4-A9C1AF44D8CA}" dt="2025-05-16T03:19:42.999" v="2433" actId="20577"/>
          <ac:spMkLst>
            <pc:docMk/>
            <pc:sldMk cId="0" sldId="299"/>
            <ac:spMk id="62" creationId="{00000000-0000-0000-0000-000000000000}"/>
          </ac:spMkLst>
        </pc:spChg>
        <pc:spChg chg="mod">
          <ac:chgData name="NG, Felicity" userId="ad8609c7-ede3-472a-92fd-86beedf50130" providerId="ADAL" clId="{213C7BD2-480F-4416-89B4-A9C1AF44D8CA}" dt="2025-05-16T03:20:03.122" v="2441" actId="20577"/>
          <ac:spMkLst>
            <pc:docMk/>
            <pc:sldMk cId="0" sldId="299"/>
            <ac:spMk id="63" creationId="{00000000-0000-0000-0000-000000000000}"/>
          </ac:spMkLst>
        </pc:spChg>
        <pc:spChg chg="mod">
          <ac:chgData name="NG, Felicity" userId="ad8609c7-ede3-472a-92fd-86beedf50130" providerId="ADAL" clId="{213C7BD2-480F-4416-89B4-A9C1AF44D8CA}" dt="2025-05-13T04:12:35.604" v="161" actId="20577"/>
          <ac:spMkLst>
            <pc:docMk/>
            <pc:sldMk cId="0" sldId="299"/>
            <ac:spMk id="64" creationId="{00000000-0000-0000-0000-000000000000}"/>
          </ac:spMkLst>
        </pc:spChg>
        <pc:spChg chg="mod">
          <ac:chgData name="NG, Felicity" userId="ad8609c7-ede3-472a-92fd-86beedf50130" providerId="ADAL" clId="{213C7BD2-480F-4416-89B4-A9C1AF44D8CA}" dt="2025-05-27T01:48:37.499" v="4789" actId="20577"/>
          <ac:spMkLst>
            <pc:docMk/>
            <pc:sldMk cId="0" sldId="299"/>
            <ac:spMk id="69" creationId="{00000000-0000-0000-0000-000000000000}"/>
          </ac:spMkLst>
        </pc:spChg>
        <pc:spChg chg="mod">
          <ac:chgData name="NG, Felicity" userId="ad8609c7-ede3-472a-92fd-86beedf50130" providerId="ADAL" clId="{213C7BD2-480F-4416-89B4-A9C1AF44D8CA}" dt="2025-05-27T01:49:31.845" v="4791" actId="20577"/>
          <ac:spMkLst>
            <pc:docMk/>
            <pc:sldMk cId="0" sldId="299"/>
            <ac:spMk id="71" creationId="{AE0918A3-1710-3017-F04A-83555144C999}"/>
          </ac:spMkLst>
        </pc:spChg>
        <pc:spChg chg="mod">
          <ac:chgData name="NG, Felicity" userId="ad8609c7-ede3-472a-92fd-86beedf50130" providerId="ADAL" clId="{213C7BD2-480F-4416-89B4-A9C1AF44D8CA}" dt="2025-05-29T08:04:09.790" v="6414"/>
          <ac:spMkLst>
            <pc:docMk/>
            <pc:sldMk cId="0" sldId="299"/>
            <ac:spMk id="72" creationId="{21A7CA4C-C9F6-98CE-AFDD-C4E32FAD487B}"/>
          </ac:spMkLst>
        </pc:spChg>
        <pc:picChg chg="add mod">
          <ac:chgData name="NG, Felicity" userId="ad8609c7-ede3-472a-92fd-86beedf50130" providerId="ADAL" clId="{213C7BD2-480F-4416-89B4-A9C1AF44D8CA}" dt="2025-05-29T08:04:30.277" v="6417" actId="1076"/>
          <ac:picMkLst>
            <pc:docMk/>
            <pc:sldMk cId="0" sldId="299"/>
            <ac:picMk id="24" creationId="{C3AFA6B1-83F0-79AB-4DD5-4DA178AB42AA}"/>
          </ac:picMkLst>
        </pc:picChg>
        <pc:picChg chg="del">
          <ac:chgData name="NG, Felicity" userId="ad8609c7-ede3-472a-92fd-86beedf50130" providerId="ADAL" clId="{213C7BD2-480F-4416-89B4-A9C1AF44D8CA}" dt="2025-05-29T08:04:17.737" v="6415" actId="478"/>
          <ac:picMkLst>
            <pc:docMk/>
            <pc:sldMk cId="0" sldId="299"/>
            <ac:picMk id="73" creationId="{AA7BFC54-165E-DEEB-A3F5-2F1F458E9284}"/>
          </ac:picMkLst>
        </pc:picChg>
      </pc:sldChg>
      <pc:sldChg chg="addSp delSp modSp mod">
        <pc:chgData name="NG, Felicity" userId="ad8609c7-ede3-472a-92fd-86beedf50130" providerId="ADAL" clId="{213C7BD2-480F-4416-89B4-A9C1AF44D8CA}" dt="2025-05-29T08:15:23.208" v="6463" actId="13926"/>
        <pc:sldMkLst>
          <pc:docMk/>
          <pc:sldMk cId="0" sldId="300"/>
        </pc:sldMkLst>
        <pc:spChg chg="mod">
          <ac:chgData name="NG, Felicity" userId="ad8609c7-ede3-472a-92fd-86beedf50130" providerId="ADAL" clId="{213C7BD2-480F-4416-89B4-A9C1AF44D8CA}" dt="2025-05-27T02:41:11.470" v="5134" actId="20577"/>
          <ac:spMkLst>
            <pc:docMk/>
            <pc:sldMk cId="0" sldId="300"/>
            <ac:spMk id="30" creationId="{4D417704-BEBC-BD9B-DDCC-AB17591A5B21}"/>
          </ac:spMkLst>
        </pc:spChg>
        <pc:spChg chg="mod">
          <ac:chgData name="NG, Felicity" userId="ad8609c7-ede3-472a-92fd-86beedf50130" providerId="ADAL" clId="{213C7BD2-480F-4416-89B4-A9C1AF44D8CA}" dt="2025-05-29T08:14:07.029" v="6452" actId="1076"/>
          <ac:spMkLst>
            <pc:docMk/>
            <pc:sldMk cId="0" sldId="300"/>
            <ac:spMk id="37" creationId="{FAC133CB-7A11-19E8-F6C5-8E11405C7E30}"/>
          </ac:spMkLst>
        </pc:spChg>
        <pc:spChg chg="mod">
          <ac:chgData name="NG, Felicity" userId="ad8609c7-ede3-472a-92fd-86beedf50130" providerId="ADAL" clId="{213C7BD2-480F-4416-89B4-A9C1AF44D8CA}" dt="2025-05-29T08:15:23.208" v="6463" actId="13926"/>
          <ac:spMkLst>
            <pc:docMk/>
            <pc:sldMk cId="0" sldId="300"/>
            <ac:spMk id="42" creationId="{00000000-0000-0000-0000-000000000000}"/>
          </ac:spMkLst>
        </pc:spChg>
        <pc:spChg chg="mod">
          <ac:chgData name="NG, Felicity" userId="ad8609c7-ede3-472a-92fd-86beedf50130" providerId="ADAL" clId="{213C7BD2-480F-4416-89B4-A9C1AF44D8CA}" dt="2025-05-27T01:57:07.614" v="4880" actId="20577"/>
          <ac:spMkLst>
            <pc:docMk/>
            <pc:sldMk cId="0" sldId="300"/>
            <ac:spMk id="53" creationId="{00000000-0000-0000-0000-000000000000}"/>
          </ac:spMkLst>
        </pc:spChg>
        <pc:spChg chg="mod">
          <ac:chgData name="NG, Felicity" userId="ad8609c7-ede3-472a-92fd-86beedf50130" providerId="ADAL" clId="{213C7BD2-480F-4416-89B4-A9C1AF44D8CA}" dt="2025-05-16T03:25:19.069" v="2576" actId="20577"/>
          <ac:spMkLst>
            <pc:docMk/>
            <pc:sldMk cId="0" sldId="300"/>
            <ac:spMk id="54" creationId="{00000000-0000-0000-0000-000000000000}"/>
          </ac:spMkLst>
        </pc:spChg>
        <pc:spChg chg="mod">
          <ac:chgData name="NG, Felicity" userId="ad8609c7-ede3-472a-92fd-86beedf50130" providerId="ADAL" clId="{213C7BD2-480F-4416-89B4-A9C1AF44D8CA}" dt="2025-05-16T03:25:32.391" v="2582" actId="20577"/>
          <ac:spMkLst>
            <pc:docMk/>
            <pc:sldMk cId="0" sldId="300"/>
            <ac:spMk id="55" creationId="{00000000-0000-0000-0000-000000000000}"/>
          </ac:spMkLst>
        </pc:spChg>
        <pc:spChg chg="mod">
          <ac:chgData name="NG, Felicity" userId="ad8609c7-ede3-472a-92fd-86beedf50130" providerId="ADAL" clId="{213C7BD2-480F-4416-89B4-A9C1AF44D8CA}" dt="2025-05-16T03:25:39.118" v="2584" actId="20577"/>
          <ac:spMkLst>
            <pc:docMk/>
            <pc:sldMk cId="0" sldId="300"/>
            <ac:spMk id="56" creationId="{00000000-0000-0000-0000-000000000000}"/>
          </ac:spMkLst>
        </pc:spChg>
        <pc:spChg chg="mod">
          <ac:chgData name="NG, Felicity" userId="ad8609c7-ede3-472a-92fd-86beedf50130" providerId="ADAL" clId="{213C7BD2-480F-4416-89B4-A9C1AF44D8CA}" dt="2025-05-16T03:25:54.039" v="2596" actId="20577"/>
          <ac:spMkLst>
            <pc:docMk/>
            <pc:sldMk cId="0" sldId="300"/>
            <ac:spMk id="57" creationId="{00000000-0000-0000-0000-000000000000}"/>
          </ac:spMkLst>
        </pc:spChg>
        <pc:spChg chg="mod">
          <ac:chgData name="NG, Felicity" userId="ad8609c7-ede3-472a-92fd-86beedf50130" providerId="ADAL" clId="{213C7BD2-480F-4416-89B4-A9C1AF44D8CA}" dt="2025-05-16T03:25:50.102" v="2590" actId="20577"/>
          <ac:spMkLst>
            <pc:docMk/>
            <pc:sldMk cId="0" sldId="300"/>
            <ac:spMk id="58" creationId="{00000000-0000-0000-0000-000000000000}"/>
          </ac:spMkLst>
        </pc:spChg>
        <pc:spChg chg="mod">
          <ac:chgData name="NG, Felicity" userId="ad8609c7-ede3-472a-92fd-86beedf50130" providerId="ADAL" clId="{213C7BD2-480F-4416-89B4-A9C1AF44D8CA}" dt="2025-05-16T03:26:15.384" v="2608" actId="20577"/>
          <ac:spMkLst>
            <pc:docMk/>
            <pc:sldMk cId="0" sldId="300"/>
            <ac:spMk id="59" creationId="{00000000-0000-0000-0000-000000000000}"/>
          </ac:spMkLst>
        </pc:spChg>
        <pc:spChg chg="mod">
          <ac:chgData name="NG, Felicity" userId="ad8609c7-ede3-472a-92fd-86beedf50130" providerId="ADAL" clId="{213C7BD2-480F-4416-89B4-A9C1AF44D8CA}" dt="2025-05-16T03:26:08.779" v="2602" actId="20577"/>
          <ac:spMkLst>
            <pc:docMk/>
            <pc:sldMk cId="0" sldId="300"/>
            <ac:spMk id="60" creationId="{00000000-0000-0000-0000-000000000000}"/>
          </ac:spMkLst>
        </pc:spChg>
        <pc:spChg chg="mod">
          <ac:chgData name="NG, Felicity" userId="ad8609c7-ede3-472a-92fd-86beedf50130" providerId="ADAL" clId="{213C7BD2-480F-4416-89B4-A9C1AF44D8CA}" dt="2025-05-16T03:27:00.602" v="2630" actId="20577"/>
          <ac:spMkLst>
            <pc:docMk/>
            <pc:sldMk cId="0" sldId="300"/>
            <ac:spMk id="62" creationId="{00000000-0000-0000-0000-000000000000}"/>
          </ac:spMkLst>
        </pc:spChg>
        <pc:spChg chg="mod">
          <ac:chgData name="NG, Felicity" userId="ad8609c7-ede3-472a-92fd-86beedf50130" providerId="ADAL" clId="{213C7BD2-480F-4416-89B4-A9C1AF44D8CA}" dt="2025-05-16T03:26:37.383" v="2619" actId="20577"/>
          <ac:spMkLst>
            <pc:docMk/>
            <pc:sldMk cId="0" sldId="300"/>
            <ac:spMk id="63" creationId="{00000000-0000-0000-0000-000000000000}"/>
          </ac:spMkLst>
        </pc:spChg>
        <pc:spChg chg="mod">
          <ac:chgData name="NG, Felicity" userId="ad8609c7-ede3-472a-92fd-86beedf50130" providerId="ADAL" clId="{213C7BD2-480F-4416-89B4-A9C1AF44D8CA}" dt="2025-05-13T04:12:54.796" v="176" actId="20577"/>
          <ac:spMkLst>
            <pc:docMk/>
            <pc:sldMk cId="0" sldId="300"/>
            <ac:spMk id="64" creationId="{00000000-0000-0000-0000-000000000000}"/>
          </ac:spMkLst>
        </pc:spChg>
        <pc:spChg chg="mod">
          <ac:chgData name="NG, Felicity" userId="ad8609c7-ede3-472a-92fd-86beedf50130" providerId="ADAL" clId="{213C7BD2-480F-4416-89B4-A9C1AF44D8CA}" dt="2025-05-27T01:57:25.334" v="4890" actId="20577"/>
          <ac:spMkLst>
            <pc:docMk/>
            <pc:sldMk cId="0" sldId="300"/>
            <ac:spMk id="69" creationId="{00000000-0000-0000-0000-000000000000}"/>
          </ac:spMkLst>
        </pc:spChg>
        <pc:spChg chg="mod">
          <ac:chgData name="NG, Felicity" userId="ad8609c7-ede3-472a-92fd-86beedf50130" providerId="ADAL" clId="{213C7BD2-480F-4416-89B4-A9C1AF44D8CA}" dt="2025-05-29T08:14:39.479" v="6456"/>
          <ac:spMkLst>
            <pc:docMk/>
            <pc:sldMk cId="0" sldId="300"/>
            <ac:spMk id="73" creationId="{9E62349E-B0F7-EB84-3016-8E332A815B98}"/>
          </ac:spMkLst>
        </pc:spChg>
        <pc:spChg chg="add mod">
          <ac:chgData name="NG, Felicity" userId="ad8609c7-ede3-472a-92fd-86beedf50130" providerId="ADAL" clId="{213C7BD2-480F-4416-89B4-A9C1AF44D8CA}" dt="2025-05-29T08:15:17.477" v="6462" actId="1076"/>
          <ac:spMkLst>
            <pc:docMk/>
            <pc:sldMk cId="0" sldId="300"/>
            <ac:spMk id="74" creationId="{C410F931-B299-A2B8-A90A-376BCA9AA24A}"/>
          </ac:spMkLst>
        </pc:spChg>
        <pc:picChg chg="add mod">
          <ac:chgData name="NG, Felicity" userId="ad8609c7-ede3-472a-92fd-86beedf50130" providerId="ADAL" clId="{213C7BD2-480F-4416-89B4-A9C1AF44D8CA}" dt="2025-05-29T08:14:57.851" v="6459" actId="1076"/>
          <ac:picMkLst>
            <pc:docMk/>
            <pc:sldMk cId="0" sldId="300"/>
            <ac:picMk id="27" creationId="{E7E3FAFF-B5AB-77B7-8B3B-7A1499644304}"/>
          </ac:picMkLst>
        </pc:picChg>
        <pc:picChg chg="del">
          <ac:chgData name="NG, Felicity" userId="ad8609c7-ede3-472a-92fd-86beedf50130" providerId="ADAL" clId="{213C7BD2-480F-4416-89B4-A9C1AF44D8CA}" dt="2025-05-29T08:14:48.136" v="6457" actId="478"/>
          <ac:picMkLst>
            <pc:docMk/>
            <pc:sldMk cId="0" sldId="300"/>
            <ac:picMk id="45" creationId="{37064344-D20E-1C3A-AF6F-EA4C44717FCE}"/>
          </ac:picMkLst>
        </pc:picChg>
        <pc:picChg chg="del">
          <ac:chgData name="NG, Felicity" userId="ad8609c7-ede3-472a-92fd-86beedf50130" providerId="ADAL" clId="{213C7BD2-480F-4416-89B4-A9C1AF44D8CA}" dt="2025-05-29T08:15:08.177" v="6460" actId="478"/>
          <ac:picMkLst>
            <pc:docMk/>
            <pc:sldMk cId="0" sldId="300"/>
            <ac:picMk id="75" creationId="{6EEE46A7-1200-267B-1840-1AE0AE0B79B0}"/>
          </ac:picMkLst>
        </pc:picChg>
      </pc:sldChg>
      <pc:sldChg chg="addSp delSp modSp mod">
        <pc:chgData name="NG, Felicity" userId="ad8609c7-ede3-472a-92fd-86beedf50130" providerId="ADAL" clId="{213C7BD2-480F-4416-89B4-A9C1AF44D8CA}" dt="2025-05-29T08:22:58.401" v="6484" actId="13926"/>
        <pc:sldMkLst>
          <pc:docMk/>
          <pc:sldMk cId="0" sldId="301"/>
        </pc:sldMkLst>
        <pc:spChg chg="mod">
          <ac:chgData name="NG, Felicity" userId="ad8609c7-ede3-472a-92fd-86beedf50130" providerId="ADAL" clId="{213C7BD2-480F-4416-89B4-A9C1AF44D8CA}" dt="2025-05-27T02:10:54.729" v="4967" actId="20577"/>
          <ac:spMkLst>
            <pc:docMk/>
            <pc:sldMk cId="0" sldId="301"/>
            <ac:spMk id="29" creationId="{3CA9DC2B-5EB1-CF35-6C81-C4B64B6A7666}"/>
          </ac:spMkLst>
        </pc:spChg>
        <pc:spChg chg="mod">
          <ac:chgData name="NG, Felicity" userId="ad8609c7-ede3-472a-92fd-86beedf50130" providerId="ADAL" clId="{213C7BD2-480F-4416-89B4-A9C1AF44D8CA}" dt="2025-05-29T08:22:06.673" v="6480" actId="1076"/>
          <ac:spMkLst>
            <pc:docMk/>
            <pc:sldMk cId="0" sldId="301"/>
            <ac:spMk id="30" creationId="{F62DA1D8-F982-6A58-67DB-D764BA07C66C}"/>
          </ac:spMkLst>
        </pc:spChg>
        <pc:spChg chg="mod">
          <ac:chgData name="NG, Felicity" userId="ad8609c7-ede3-472a-92fd-86beedf50130" providerId="ADAL" clId="{213C7BD2-480F-4416-89B4-A9C1AF44D8CA}" dt="2025-05-29T08:22:58.401" v="6484" actId="13926"/>
          <ac:spMkLst>
            <pc:docMk/>
            <pc:sldMk cId="0" sldId="301"/>
            <ac:spMk id="42" creationId="{00000000-0000-0000-0000-000000000000}"/>
          </ac:spMkLst>
        </pc:spChg>
        <pc:spChg chg="mod">
          <ac:chgData name="NG, Felicity" userId="ad8609c7-ede3-472a-92fd-86beedf50130" providerId="ADAL" clId="{213C7BD2-480F-4416-89B4-A9C1AF44D8CA}" dt="2025-05-16T03:31:35.705" v="2775" actId="20577"/>
          <ac:spMkLst>
            <pc:docMk/>
            <pc:sldMk cId="0" sldId="301"/>
            <ac:spMk id="51" creationId="{00000000-0000-0000-0000-000000000000}"/>
          </ac:spMkLst>
        </pc:spChg>
        <pc:spChg chg="mod">
          <ac:chgData name="NG, Felicity" userId="ad8609c7-ede3-472a-92fd-86beedf50130" providerId="ADAL" clId="{213C7BD2-480F-4416-89B4-A9C1AF44D8CA}" dt="2025-05-27T02:12:45.757" v="4976" actId="20577"/>
          <ac:spMkLst>
            <pc:docMk/>
            <pc:sldMk cId="0" sldId="301"/>
            <ac:spMk id="53" creationId="{00000000-0000-0000-0000-000000000000}"/>
          </ac:spMkLst>
        </pc:spChg>
        <pc:spChg chg="mod">
          <ac:chgData name="NG, Felicity" userId="ad8609c7-ede3-472a-92fd-86beedf50130" providerId="ADAL" clId="{213C7BD2-480F-4416-89B4-A9C1AF44D8CA}" dt="2025-05-16T03:30:09.005" v="2717" actId="20577"/>
          <ac:spMkLst>
            <pc:docMk/>
            <pc:sldMk cId="0" sldId="301"/>
            <ac:spMk id="54" creationId="{00000000-0000-0000-0000-000000000000}"/>
          </ac:spMkLst>
        </pc:spChg>
        <pc:spChg chg="mod">
          <ac:chgData name="NG, Felicity" userId="ad8609c7-ede3-472a-92fd-86beedf50130" providerId="ADAL" clId="{213C7BD2-480F-4416-89B4-A9C1AF44D8CA}" dt="2025-05-16T03:30:16.748" v="2727" actId="20577"/>
          <ac:spMkLst>
            <pc:docMk/>
            <pc:sldMk cId="0" sldId="301"/>
            <ac:spMk id="55" creationId="{00000000-0000-0000-0000-000000000000}"/>
          </ac:spMkLst>
        </pc:spChg>
        <pc:spChg chg="mod">
          <ac:chgData name="NG, Felicity" userId="ad8609c7-ede3-472a-92fd-86beedf50130" providerId="ADAL" clId="{213C7BD2-480F-4416-89B4-A9C1AF44D8CA}" dt="2025-05-16T03:30:28.653" v="2731" actId="20577"/>
          <ac:spMkLst>
            <pc:docMk/>
            <pc:sldMk cId="0" sldId="301"/>
            <ac:spMk id="56" creationId="{00000000-0000-0000-0000-000000000000}"/>
          </ac:spMkLst>
        </pc:spChg>
        <pc:spChg chg="mod">
          <ac:chgData name="NG, Felicity" userId="ad8609c7-ede3-472a-92fd-86beedf50130" providerId="ADAL" clId="{213C7BD2-480F-4416-89B4-A9C1AF44D8CA}" dt="2025-05-16T03:30:45.200" v="2747" actId="20577"/>
          <ac:spMkLst>
            <pc:docMk/>
            <pc:sldMk cId="0" sldId="301"/>
            <ac:spMk id="57" creationId="{00000000-0000-0000-0000-000000000000}"/>
          </ac:spMkLst>
        </pc:spChg>
        <pc:spChg chg="mod">
          <ac:chgData name="NG, Felicity" userId="ad8609c7-ede3-472a-92fd-86beedf50130" providerId="ADAL" clId="{213C7BD2-480F-4416-89B4-A9C1AF44D8CA}" dt="2025-05-16T03:30:40.513" v="2739" actId="20577"/>
          <ac:spMkLst>
            <pc:docMk/>
            <pc:sldMk cId="0" sldId="301"/>
            <ac:spMk id="58" creationId="{00000000-0000-0000-0000-000000000000}"/>
          </ac:spMkLst>
        </pc:spChg>
        <pc:spChg chg="mod">
          <ac:chgData name="NG, Felicity" userId="ad8609c7-ede3-472a-92fd-86beedf50130" providerId="ADAL" clId="{213C7BD2-480F-4416-89B4-A9C1AF44D8CA}" dt="2025-05-16T03:31:01.702" v="2757" actId="20577"/>
          <ac:spMkLst>
            <pc:docMk/>
            <pc:sldMk cId="0" sldId="301"/>
            <ac:spMk id="59" creationId="{00000000-0000-0000-0000-000000000000}"/>
          </ac:spMkLst>
        </pc:spChg>
        <pc:spChg chg="mod">
          <ac:chgData name="NG, Felicity" userId="ad8609c7-ede3-472a-92fd-86beedf50130" providerId="ADAL" clId="{213C7BD2-480F-4416-89B4-A9C1AF44D8CA}" dt="2025-05-16T03:30:58.179" v="2755" actId="20577"/>
          <ac:spMkLst>
            <pc:docMk/>
            <pc:sldMk cId="0" sldId="301"/>
            <ac:spMk id="60" creationId="{00000000-0000-0000-0000-000000000000}"/>
          </ac:spMkLst>
        </pc:spChg>
        <pc:spChg chg="mod">
          <ac:chgData name="NG, Felicity" userId="ad8609c7-ede3-472a-92fd-86beedf50130" providerId="ADAL" clId="{213C7BD2-480F-4416-89B4-A9C1AF44D8CA}" dt="2025-05-16T03:31:05.890" v="2759" actId="20577"/>
          <ac:spMkLst>
            <pc:docMk/>
            <pc:sldMk cId="0" sldId="301"/>
            <ac:spMk id="61" creationId="{00000000-0000-0000-0000-000000000000}"/>
          </ac:spMkLst>
        </pc:spChg>
        <pc:spChg chg="add del mod">
          <ac:chgData name="NG, Felicity" userId="ad8609c7-ede3-472a-92fd-86beedf50130" providerId="ADAL" clId="{213C7BD2-480F-4416-89B4-A9C1AF44D8CA}" dt="2025-05-16T03:32:17.924" v="2795" actId="20577"/>
          <ac:spMkLst>
            <pc:docMk/>
            <pc:sldMk cId="0" sldId="301"/>
            <ac:spMk id="62" creationId="{00000000-0000-0000-0000-000000000000}"/>
          </ac:spMkLst>
        </pc:spChg>
        <pc:spChg chg="mod">
          <ac:chgData name="NG, Felicity" userId="ad8609c7-ede3-472a-92fd-86beedf50130" providerId="ADAL" clId="{213C7BD2-480F-4416-89B4-A9C1AF44D8CA}" dt="2025-05-16T03:31:30.608" v="2769" actId="20577"/>
          <ac:spMkLst>
            <pc:docMk/>
            <pc:sldMk cId="0" sldId="301"/>
            <ac:spMk id="63" creationId="{00000000-0000-0000-0000-000000000000}"/>
          </ac:spMkLst>
        </pc:spChg>
        <pc:spChg chg="mod">
          <ac:chgData name="NG, Felicity" userId="ad8609c7-ede3-472a-92fd-86beedf50130" providerId="ADAL" clId="{213C7BD2-480F-4416-89B4-A9C1AF44D8CA}" dt="2025-05-13T04:13:08.012" v="188" actId="20577"/>
          <ac:spMkLst>
            <pc:docMk/>
            <pc:sldMk cId="0" sldId="301"/>
            <ac:spMk id="64" creationId="{00000000-0000-0000-0000-000000000000}"/>
          </ac:spMkLst>
        </pc:spChg>
        <pc:spChg chg="mod">
          <ac:chgData name="NG, Felicity" userId="ad8609c7-ede3-472a-92fd-86beedf50130" providerId="ADAL" clId="{213C7BD2-480F-4416-89B4-A9C1AF44D8CA}" dt="2025-05-27T02:17:41.164" v="4994" actId="20577"/>
          <ac:spMkLst>
            <pc:docMk/>
            <pc:sldMk cId="0" sldId="301"/>
            <ac:spMk id="69" creationId="{00000000-0000-0000-0000-000000000000}"/>
          </ac:spMkLst>
        </pc:spChg>
        <pc:picChg chg="add mod">
          <ac:chgData name="NG, Felicity" userId="ad8609c7-ede3-472a-92fd-86beedf50130" providerId="ADAL" clId="{213C7BD2-480F-4416-89B4-A9C1AF44D8CA}" dt="2025-05-29T08:22:33.417" v="6483" actId="1076"/>
          <ac:picMkLst>
            <pc:docMk/>
            <pc:sldMk cId="0" sldId="301"/>
            <ac:picMk id="26" creationId="{40FF74C0-062E-F171-2F1C-DBB60A892896}"/>
          </ac:picMkLst>
        </pc:picChg>
        <pc:picChg chg="del">
          <ac:chgData name="NG, Felicity" userId="ad8609c7-ede3-472a-92fd-86beedf50130" providerId="ADAL" clId="{213C7BD2-480F-4416-89B4-A9C1AF44D8CA}" dt="2025-05-29T08:22:11.593" v="6481" actId="478"/>
          <ac:picMkLst>
            <pc:docMk/>
            <pc:sldMk cId="0" sldId="301"/>
            <ac:picMk id="71" creationId="{80A995B9-AA11-5FC3-81B7-A6D7E13DB33A}"/>
          </ac:picMkLst>
        </pc:picChg>
      </pc:sldChg>
      <pc:sldChg chg="addSp delSp modSp mod">
        <pc:chgData name="NG, Felicity" userId="ad8609c7-ede3-472a-92fd-86beedf50130" providerId="ADAL" clId="{213C7BD2-480F-4416-89B4-A9C1AF44D8CA}" dt="2025-05-29T08:24:41.917" v="6492" actId="13926"/>
        <pc:sldMkLst>
          <pc:docMk/>
          <pc:sldMk cId="0" sldId="303"/>
        </pc:sldMkLst>
        <pc:spChg chg="mod">
          <ac:chgData name="NG, Felicity" userId="ad8609c7-ede3-472a-92fd-86beedf50130" providerId="ADAL" clId="{213C7BD2-480F-4416-89B4-A9C1AF44D8CA}" dt="2025-05-16T03:33:57.692" v="2837" actId="20577"/>
          <ac:spMkLst>
            <pc:docMk/>
            <pc:sldMk cId="0" sldId="303"/>
            <ac:spMk id="26" creationId="{0A8BC115-4271-BAAC-D00A-8024F7BF1814}"/>
          </ac:spMkLst>
        </pc:spChg>
        <pc:spChg chg="mod">
          <ac:chgData name="NG, Felicity" userId="ad8609c7-ede3-472a-92fd-86beedf50130" providerId="ADAL" clId="{213C7BD2-480F-4416-89B4-A9C1AF44D8CA}" dt="2025-05-16T03:33:48.863" v="2833" actId="20577"/>
          <ac:spMkLst>
            <pc:docMk/>
            <pc:sldMk cId="0" sldId="303"/>
            <ac:spMk id="27" creationId="{4144D985-143A-CDC4-6672-AF8092D0491F}"/>
          </ac:spMkLst>
        </pc:spChg>
        <pc:spChg chg="mod">
          <ac:chgData name="NG, Felicity" userId="ad8609c7-ede3-472a-92fd-86beedf50130" providerId="ADAL" clId="{213C7BD2-480F-4416-89B4-A9C1AF44D8CA}" dt="2025-05-16T03:34:07.476" v="2839" actId="20577"/>
          <ac:spMkLst>
            <pc:docMk/>
            <pc:sldMk cId="0" sldId="303"/>
            <ac:spMk id="28" creationId="{18C15382-DD20-D079-ED23-04D094D8B676}"/>
          </ac:spMkLst>
        </pc:spChg>
        <pc:spChg chg="mod">
          <ac:chgData name="NG, Felicity" userId="ad8609c7-ede3-472a-92fd-86beedf50130" providerId="ADAL" clId="{213C7BD2-480F-4416-89B4-A9C1AF44D8CA}" dt="2025-05-29T08:24:41.917" v="6492" actId="13926"/>
          <ac:spMkLst>
            <pc:docMk/>
            <pc:sldMk cId="0" sldId="303"/>
            <ac:spMk id="42" creationId="{00000000-0000-0000-0000-000000000000}"/>
          </ac:spMkLst>
        </pc:spChg>
        <pc:spChg chg="mod">
          <ac:chgData name="NG, Felicity" userId="ad8609c7-ede3-472a-92fd-86beedf50130" providerId="ADAL" clId="{213C7BD2-480F-4416-89B4-A9C1AF44D8CA}" dt="2025-05-27T02:20:16.225" v="5019" actId="20577"/>
          <ac:spMkLst>
            <pc:docMk/>
            <pc:sldMk cId="0" sldId="303"/>
            <ac:spMk id="45" creationId="{B99A0CDE-4C96-2E61-0794-7533E3120CD8}"/>
          </ac:spMkLst>
        </pc:spChg>
        <pc:spChg chg="mod">
          <ac:chgData name="NG, Felicity" userId="ad8609c7-ede3-472a-92fd-86beedf50130" providerId="ADAL" clId="{213C7BD2-480F-4416-89B4-A9C1AF44D8CA}" dt="2025-05-27T02:21:32.183" v="5028" actId="20577"/>
          <ac:spMkLst>
            <pc:docMk/>
            <pc:sldMk cId="0" sldId="303"/>
            <ac:spMk id="53" creationId="{00000000-0000-0000-0000-000000000000}"/>
          </ac:spMkLst>
        </pc:spChg>
        <pc:spChg chg="mod">
          <ac:chgData name="NG, Felicity" userId="ad8609c7-ede3-472a-92fd-86beedf50130" providerId="ADAL" clId="{213C7BD2-480F-4416-89B4-A9C1AF44D8CA}" dt="2025-05-16T03:32:53.311" v="2802" actId="20577"/>
          <ac:spMkLst>
            <pc:docMk/>
            <pc:sldMk cId="0" sldId="303"/>
            <ac:spMk id="54" creationId="{00000000-0000-0000-0000-000000000000}"/>
          </ac:spMkLst>
        </pc:spChg>
        <pc:spChg chg="mod">
          <ac:chgData name="NG, Felicity" userId="ad8609c7-ede3-472a-92fd-86beedf50130" providerId="ADAL" clId="{213C7BD2-480F-4416-89B4-A9C1AF44D8CA}" dt="2025-05-16T03:33:01.703" v="2809" actId="20577"/>
          <ac:spMkLst>
            <pc:docMk/>
            <pc:sldMk cId="0" sldId="303"/>
            <ac:spMk id="55" creationId="{00000000-0000-0000-0000-000000000000}"/>
          </ac:spMkLst>
        </pc:spChg>
        <pc:spChg chg="mod">
          <ac:chgData name="NG, Felicity" userId="ad8609c7-ede3-472a-92fd-86beedf50130" providerId="ADAL" clId="{213C7BD2-480F-4416-89B4-A9C1AF44D8CA}" dt="2025-05-16T03:33:14.767" v="2813" actId="20577"/>
          <ac:spMkLst>
            <pc:docMk/>
            <pc:sldMk cId="0" sldId="303"/>
            <ac:spMk id="56" creationId="{00000000-0000-0000-0000-000000000000}"/>
          </ac:spMkLst>
        </pc:spChg>
        <pc:spChg chg="mod">
          <ac:chgData name="NG, Felicity" userId="ad8609c7-ede3-472a-92fd-86beedf50130" providerId="ADAL" clId="{213C7BD2-480F-4416-89B4-A9C1AF44D8CA}" dt="2025-05-16T03:33:39.444" v="2831" actId="20577"/>
          <ac:spMkLst>
            <pc:docMk/>
            <pc:sldMk cId="0" sldId="303"/>
            <ac:spMk id="57" creationId="{00000000-0000-0000-0000-000000000000}"/>
          </ac:spMkLst>
        </pc:spChg>
        <pc:spChg chg="mod">
          <ac:chgData name="NG, Felicity" userId="ad8609c7-ede3-472a-92fd-86beedf50130" providerId="ADAL" clId="{213C7BD2-480F-4416-89B4-A9C1AF44D8CA}" dt="2025-05-16T03:33:33.755" v="2830" actId="20577"/>
          <ac:spMkLst>
            <pc:docMk/>
            <pc:sldMk cId="0" sldId="303"/>
            <ac:spMk id="58" creationId="{00000000-0000-0000-0000-000000000000}"/>
          </ac:spMkLst>
        </pc:spChg>
        <pc:spChg chg="mod">
          <ac:chgData name="NG, Felicity" userId="ad8609c7-ede3-472a-92fd-86beedf50130" providerId="ADAL" clId="{213C7BD2-480F-4416-89B4-A9C1AF44D8CA}" dt="2025-05-29T08:24:15.406" v="6488"/>
          <ac:spMkLst>
            <pc:docMk/>
            <pc:sldMk cId="0" sldId="303"/>
            <ac:spMk id="59" creationId="{1D22C34B-DBD4-AF9A-C61B-5B3E478EDCE2}"/>
          </ac:spMkLst>
        </pc:spChg>
        <pc:spChg chg="mod">
          <ac:chgData name="NG, Felicity" userId="ad8609c7-ede3-472a-92fd-86beedf50130" providerId="ADAL" clId="{213C7BD2-480F-4416-89B4-A9C1AF44D8CA}" dt="2025-05-16T03:34:56.172" v="2852" actId="20577"/>
          <ac:spMkLst>
            <pc:docMk/>
            <pc:sldMk cId="0" sldId="303"/>
            <ac:spMk id="62" creationId="{00000000-0000-0000-0000-000000000000}"/>
          </ac:spMkLst>
        </pc:spChg>
        <pc:spChg chg="mod">
          <ac:chgData name="NG, Felicity" userId="ad8609c7-ede3-472a-92fd-86beedf50130" providerId="ADAL" clId="{213C7BD2-480F-4416-89B4-A9C1AF44D8CA}" dt="2025-05-13T04:13:14.539" v="194" actId="20577"/>
          <ac:spMkLst>
            <pc:docMk/>
            <pc:sldMk cId="0" sldId="303"/>
            <ac:spMk id="64" creationId="{00000000-0000-0000-0000-000000000000}"/>
          </ac:spMkLst>
        </pc:spChg>
        <pc:spChg chg="mod">
          <ac:chgData name="NG, Felicity" userId="ad8609c7-ede3-472a-92fd-86beedf50130" providerId="ADAL" clId="{213C7BD2-480F-4416-89B4-A9C1AF44D8CA}" dt="2025-05-27T02:23:40.887" v="5047" actId="20577"/>
          <ac:spMkLst>
            <pc:docMk/>
            <pc:sldMk cId="0" sldId="303"/>
            <ac:spMk id="69" creationId="{00000000-0000-0000-0000-000000000000}"/>
          </ac:spMkLst>
        </pc:spChg>
        <pc:picChg chg="add mod">
          <ac:chgData name="NG, Felicity" userId="ad8609c7-ede3-472a-92fd-86beedf50130" providerId="ADAL" clId="{213C7BD2-480F-4416-89B4-A9C1AF44D8CA}" dt="2025-05-29T08:24:36.604" v="6491" actId="1076"/>
          <ac:picMkLst>
            <pc:docMk/>
            <pc:sldMk cId="0" sldId="303"/>
            <ac:picMk id="29" creationId="{C7D41959-DAD7-6B0F-7296-DBC37F99C39F}"/>
          </ac:picMkLst>
        </pc:picChg>
        <pc:picChg chg="del">
          <ac:chgData name="NG, Felicity" userId="ad8609c7-ede3-472a-92fd-86beedf50130" providerId="ADAL" clId="{213C7BD2-480F-4416-89B4-A9C1AF44D8CA}" dt="2025-05-29T08:24:19.046" v="6489" actId="478"/>
          <ac:picMkLst>
            <pc:docMk/>
            <pc:sldMk cId="0" sldId="303"/>
            <ac:picMk id="60" creationId="{02B3CD4C-C1E0-8D42-A4AF-0C53BB0F3E19}"/>
          </ac:picMkLst>
        </pc:picChg>
      </pc:sldChg>
      <pc:sldChg chg="addSp delSp modSp mod">
        <pc:chgData name="NG, Felicity" userId="ad8609c7-ede3-472a-92fd-86beedf50130" providerId="ADAL" clId="{213C7BD2-480F-4416-89B4-A9C1AF44D8CA}" dt="2025-05-29T08:53:45.337" v="6559" actId="1076"/>
        <pc:sldMkLst>
          <pc:docMk/>
          <pc:sldMk cId="0" sldId="304"/>
        </pc:sldMkLst>
        <pc:spChg chg="mod">
          <ac:chgData name="NG, Felicity" userId="ad8609c7-ede3-472a-92fd-86beedf50130" providerId="ADAL" clId="{213C7BD2-480F-4416-89B4-A9C1AF44D8CA}" dt="2025-05-16T03:38:35.315" v="2903" actId="20577"/>
          <ac:spMkLst>
            <pc:docMk/>
            <pc:sldMk cId="0" sldId="304"/>
            <ac:spMk id="26" creationId="{0721737C-B901-BC23-147F-1D64243CA5CB}"/>
          </ac:spMkLst>
        </pc:spChg>
        <pc:spChg chg="mod">
          <ac:chgData name="NG, Felicity" userId="ad8609c7-ede3-472a-92fd-86beedf50130" providerId="ADAL" clId="{213C7BD2-480F-4416-89B4-A9C1AF44D8CA}" dt="2025-05-16T03:38:30.485" v="2895" actId="20577"/>
          <ac:spMkLst>
            <pc:docMk/>
            <pc:sldMk cId="0" sldId="304"/>
            <ac:spMk id="27" creationId="{F163B7EC-9B99-9A80-930E-18F925F37EC7}"/>
          </ac:spMkLst>
        </pc:spChg>
        <pc:spChg chg="mod">
          <ac:chgData name="NG, Felicity" userId="ad8609c7-ede3-472a-92fd-86beedf50130" providerId="ADAL" clId="{213C7BD2-480F-4416-89B4-A9C1AF44D8CA}" dt="2025-05-16T03:38:39.135" v="2905" actId="20577"/>
          <ac:spMkLst>
            <pc:docMk/>
            <pc:sldMk cId="0" sldId="304"/>
            <ac:spMk id="28" creationId="{163A3FAB-7C46-BFC4-43D4-CFC9970229D7}"/>
          </ac:spMkLst>
        </pc:spChg>
        <pc:spChg chg="mod">
          <ac:chgData name="NG, Felicity" userId="ad8609c7-ede3-472a-92fd-86beedf50130" providerId="ADAL" clId="{213C7BD2-480F-4416-89B4-A9C1AF44D8CA}" dt="2025-05-27T02:32:52.966" v="5090" actId="20577"/>
          <ac:spMkLst>
            <pc:docMk/>
            <pc:sldMk cId="0" sldId="304"/>
            <ac:spMk id="30" creationId="{48775210-E45B-0A49-ABA8-1ED98508163F}"/>
          </ac:spMkLst>
        </pc:spChg>
        <pc:spChg chg="mod">
          <ac:chgData name="NG, Felicity" userId="ad8609c7-ede3-472a-92fd-86beedf50130" providerId="ADAL" clId="{213C7BD2-480F-4416-89B4-A9C1AF44D8CA}" dt="2025-05-29T08:28:41.162" v="6511" actId="13926"/>
          <ac:spMkLst>
            <pc:docMk/>
            <pc:sldMk cId="0" sldId="304"/>
            <ac:spMk id="42" creationId="{00000000-0000-0000-0000-000000000000}"/>
          </ac:spMkLst>
        </pc:spChg>
        <pc:spChg chg="del">
          <ac:chgData name="NG, Felicity" userId="ad8609c7-ede3-472a-92fd-86beedf50130" providerId="ADAL" clId="{213C7BD2-480F-4416-89B4-A9C1AF44D8CA}" dt="2025-05-29T08:28:12.489" v="6506" actId="478"/>
          <ac:spMkLst>
            <pc:docMk/>
            <pc:sldMk cId="0" sldId="304"/>
            <ac:spMk id="45" creationId="{C0AB9B1F-7C85-4EEB-790F-6555B59D334E}"/>
          </ac:spMkLst>
        </pc:spChg>
        <pc:spChg chg="mod">
          <ac:chgData name="NG, Felicity" userId="ad8609c7-ede3-472a-92fd-86beedf50130" providerId="ADAL" clId="{213C7BD2-480F-4416-89B4-A9C1AF44D8CA}" dt="2025-05-27T02:29:45.124" v="5076" actId="20577"/>
          <ac:spMkLst>
            <pc:docMk/>
            <pc:sldMk cId="0" sldId="304"/>
            <ac:spMk id="53" creationId="{00000000-0000-0000-0000-000000000000}"/>
          </ac:spMkLst>
        </pc:spChg>
        <pc:spChg chg="mod">
          <ac:chgData name="NG, Felicity" userId="ad8609c7-ede3-472a-92fd-86beedf50130" providerId="ADAL" clId="{213C7BD2-480F-4416-89B4-A9C1AF44D8CA}" dt="2025-05-16T03:36:13.013" v="2861" actId="20577"/>
          <ac:spMkLst>
            <pc:docMk/>
            <pc:sldMk cId="0" sldId="304"/>
            <ac:spMk id="54" creationId="{00000000-0000-0000-0000-000000000000}"/>
          </ac:spMkLst>
        </pc:spChg>
        <pc:spChg chg="mod">
          <ac:chgData name="NG, Felicity" userId="ad8609c7-ede3-472a-92fd-86beedf50130" providerId="ADAL" clId="{213C7BD2-480F-4416-89B4-A9C1AF44D8CA}" dt="2025-05-16T03:37:03.593" v="2869" actId="20577"/>
          <ac:spMkLst>
            <pc:docMk/>
            <pc:sldMk cId="0" sldId="304"/>
            <ac:spMk id="55" creationId="{00000000-0000-0000-0000-000000000000}"/>
          </ac:spMkLst>
        </pc:spChg>
        <pc:spChg chg="mod">
          <ac:chgData name="NG, Felicity" userId="ad8609c7-ede3-472a-92fd-86beedf50130" providerId="ADAL" clId="{213C7BD2-480F-4416-89B4-A9C1AF44D8CA}" dt="2025-05-16T03:37:11.387" v="2871" actId="20577"/>
          <ac:spMkLst>
            <pc:docMk/>
            <pc:sldMk cId="0" sldId="304"/>
            <ac:spMk id="56" creationId="{00000000-0000-0000-0000-000000000000}"/>
          </ac:spMkLst>
        </pc:spChg>
        <pc:spChg chg="mod">
          <ac:chgData name="NG, Felicity" userId="ad8609c7-ede3-472a-92fd-86beedf50130" providerId="ADAL" clId="{213C7BD2-480F-4416-89B4-A9C1AF44D8CA}" dt="2025-05-16T03:37:30.853" v="2887" actId="20577"/>
          <ac:spMkLst>
            <pc:docMk/>
            <pc:sldMk cId="0" sldId="304"/>
            <ac:spMk id="57" creationId="{00000000-0000-0000-0000-000000000000}"/>
          </ac:spMkLst>
        </pc:spChg>
        <pc:spChg chg="mod">
          <ac:chgData name="NG, Felicity" userId="ad8609c7-ede3-472a-92fd-86beedf50130" providerId="ADAL" clId="{213C7BD2-480F-4416-89B4-A9C1AF44D8CA}" dt="2025-05-16T03:37:25.371" v="2879" actId="20577"/>
          <ac:spMkLst>
            <pc:docMk/>
            <pc:sldMk cId="0" sldId="304"/>
            <ac:spMk id="58" creationId="{00000000-0000-0000-0000-000000000000}"/>
          </ac:spMkLst>
        </pc:spChg>
        <pc:spChg chg="mod">
          <ac:chgData name="NG, Felicity" userId="ad8609c7-ede3-472a-92fd-86beedf50130" providerId="ADAL" clId="{213C7BD2-480F-4416-89B4-A9C1AF44D8CA}" dt="2025-05-29T08:26:29.907" v="6500" actId="20577"/>
          <ac:spMkLst>
            <pc:docMk/>
            <pc:sldMk cId="0" sldId="304"/>
            <ac:spMk id="59" creationId="{EE6C3EBF-9A81-4D9E-705B-ECD595AEAE09}"/>
          </ac:spMkLst>
        </pc:spChg>
        <pc:spChg chg="mod">
          <ac:chgData name="NG, Felicity" userId="ad8609c7-ede3-472a-92fd-86beedf50130" providerId="ADAL" clId="{213C7BD2-480F-4416-89B4-A9C1AF44D8CA}" dt="2025-05-16T03:39:56.549" v="2916" actId="20577"/>
          <ac:spMkLst>
            <pc:docMk/>
            <pc:sldMk cId="0" sldId="304"/>
            <ac:spMk id="62" creationId="{00000000-0000-0000-0000-000000000000}"/>
          </ac:spMkLst>
        </pc:spChg>
        <pc:spChg chg="mod">
          <ac:chgData name="NG, Felicity" userId="ad8609c7-ede3-472a-92fd-86beedf50130" providerId="ADAL" clId="{213C7BD2-480F-4416-89B4-A9C1AF44D8CA}" dt="2025-05-13T04:13:20.305" v="200" actId="20577"/>
          <ac:spMkLst>
            <pc:docMk/>
            <pc:sldMk cId="0" sldId="304"/>
            <ac:spMk id="64" creationId="{00000000-0000-0000-0000-000000000000}"/>
          </ac:spMkLst>
        </pc:spChg>
        <pc:spChg chg="mod">
          <ac:chgData name="NG, Felicity" userId="ad8609c7-ede3-472a-92fd-86beedf50130" providerId="ADAL" clId="{213C7BD2-480F-4416-89B4-A9C1AF44D8CA}" dt="2025-05-27T02:30:47.587" v="5088" actId="20577"/>
          <ac:spMkLst>
            <pc:docMk/>
            <pc:sldMk cId="0" sldId="304"/>
            <ac:spMk id="69" creationId="{00000000-0000-0000-0000-000000000000}"/>
          </ac:spMkLst>
        </pc:spChg>
        <pc:spChg chg="mod">
          <ac:chgData name="NG, Felicity" userId="ad8609c7-ede3-472a-92fd-86beedf50130" providerId="ADAL" clId="{213C7BD2-480F-4416-89B4-A9C1AF44D8CA}" dt="2025-05-29T08:26:50.117" v="6505" actId="1076"/>
          <ac:spMkLst>
            <pc:docMk/>
            <pc:sldMk cId="0" sldId="304"/>
            <ac:spMk id="82" creationId="{30293DC7-971D-AD2B-AADD-733EDB090FAB}"/>
          </ac:spMkLst>
        </pc:spChg>
        <pc:picChg chg="add mod">
          <ac:chgData name="NG, Felicity" userId="ad8609c7-ede3-472a-92fd-86beedf50130" providerId="ADAL" clId="{213C7BD2-480F-4416-89B4-A9C1AF44D8CA}" dt="2025-05-29T08:53:45.337" v="6559" actId="1076"/>
          <ac:picMkLst>
            <pc:docMk/>
            <pc:sldMk cId="0" sldId="304"/>
            <ac:picMk id="19" creationId="{630F273C-EC13-F69E-2908-10EA57383355}"/>
          </ac:picMkLst>
        </pc:picChg>
        <pc:picChg chg="add mod">
          <ac:chgData name="NG, Felicity" userId="ad8609c7-ede3-472a-92fd-86beedf50130" providerId="ADAL" clId="{213C7BD2-480F-4416-89B4-A9C1AF44D8CA}" dt="2025-05-29T08:28:22.918" v="6510" actId="1076"/>
          <ac:picMkLst>
            <pc:docMk/>
            <pc:sldMk cId="0" sldId="304"/>
            <ac:picMk id="31" creationId="{319D42D2-BFB1-C05A-6E84-96FB4077D83C}"/>
          </ac:picMkLst>
        </pc:picChg>
        <pc:picChg chg="del">
          <ac:chgData name="NG, Felicity" userId="ad8609c7-ede3-472a-92fd-86beedf50130" providerId="ADAL" clId="{213C7BD2-480F-4416-89B4-A9C1AF44D8CA}" dt="2025-05-29T08:28:15.589" v="6508" actId="478"/>
          <ac:picMkLst>
            <pc:docMk/>
            <pc:sldMk cId="0" sldId="304"/>
            <ac:picMk id="81" creationId="{98BCBECE-3E34-4822-DB35-6282B30E69B4}"/>
          </ac:picMkLst>
        </pc:picChg>
      </pc:sldChg>
      <pc:sldChg chg="modSp mod">
        <pc:chgData name="NG, Felicity" userId="ad8609c7-ede3-472a-92fd-86beedf50130" providerId="ADAL" clId="{213C7BD2-480F-4416-89B4-A9C1AF44D8CA}" dt="2025-05-29T08:35:21.736" v="6521" actId="13926"/>
        <pc:sldMkLst>
          <pc:docMk/>
          <pc:sldMk cId="0" sldId="305"/>
        </pc:sldMkLst>
        <pc:spChg chg="mod">
          <ac:chgData name="NG, Felicity" userId="ad8609c7-ede3-472a-92fd-86beedf50130" providerId="ADAL" clId="{213C7BD2-480F-4416-89B4-A9C1AF44D8CA}" dt="2025-05-29T08:34:55.093" v="6520" actId="14100"/>
          <ac:spMkLst>
            <pc:docMk/>
            <pc:sldMk cId="0" sldId="305"/>
            <ac:spMk id="23" creationId="{DDD1EADF-D68C-6264-E5C3-E12C903F1017}"/>
          </ac:spMkLst>
        </pc:spChg>
        <pc:spChg chg="mod">
          <ac:chgData name="NG, Felicity" userId="ad8609c7-ede3-472a-92fd-86beedf50130" providerId="ADAL" clId="{213C7BD2-480F-4416-89B4-A9C1AF44D8CA}" dt="2025-05-16T03:42:22.455" v="2982" actId="20577"/>
          <ac:spMkLst>
            <pc:docMk/>
            <pc:sldMk cId="0" sldId="305"/>
            <ac:spMk id="30" creationId="{648E6EFE-63A7-DF3D-C410-EE4E6D9C8FCF}"/>
          </ac:spMkLst>
        </pc:spChg>
        <pc:spChg chg="mod">
          <ac:chgData name="NG, Felicity" userId="ad8609c7-ede3-472a-92fd-86beedf50130" providerId="ADAL" clId="{213C7BD2-480F-4416-89B4-A9C1AF44D8CA}" dt="2025-05-16T03:42:14.350" v="2972" actId="20577"/>
          <ac:spMkLst>
            <pc:docMk/>
            <pc:sldMk cId="0" sldId="305"/>
            <ac:spMk id="31" creationId="{877CBF72-A623-63DA-2FDA-9C4481BCC831}"/>
          </ac:spMkLst>
        </pc:spChg>
        <pc:spChg chg="mod">
          <ac:chgData name="NG, Felicity" userId="ad8609c7-ede3-472a-92fd-86beedf50130" providerId="ADAL" clId="{213C7BD2-480F-4416-89B4-A9C1AF44D8CA}" dt="2025-05-29T08:35:21.736" v="6521" actId="13926"/>
          <ac:spMkLst>
            <pc:docMk/>
            <pc:sldMk cId="0" sldId="305"/>
            <ac:spMk id="42" creationId="{00000000-0000-0000-0000-000000000000}"/>
          </ac:spMkLst>
        </pc:spChg>
        <pc:spChg chg="mod">
          <ac:chgData name="NG, Felicity" userId="ad8609c7-ede3-472a-92fd-86beedf50130" providerId="ADAL" clId="{213C7BD2-480F-4416-89B4-A9C1AF44D8CA}" dt="2025-05-27T02:37:52.869" v="5111" actId="20577"/>
          <ac:spMkLst>
            <pc:docMk/>
            <pc:sldMk cId="0" sldId="305"/>
            <ac:spMk id="45" creationId="{F9F10ACC-F90F-C1C0-9310-144779DF70D7}"/>
          </ac:spMkLst>
        </pc:spChg>
        <pc:spChg chg="mod">
          <ac:chgData name="NG, Felicity" userId="ad8609c7-ede3-472a-92fd-86beedf50130" providerId="ADAL" clId="{213C7BD2-480F-4416-89B4-A9C1AF44D8CA}" dt="2025-05-16T03:43:53.498" v="3015" actId="14100"/>
          <ac:spMkLst>
            <pc:docMk/>
            <pc:sldMk cId="0" sldId="305"/>
            <ac:spMk id="51" creationId="{00000000-0000-0000-0000-000000000000}"/>
          </ac:spMkLst>
        </pc:spChg>
        <pc:spChg chg="mod">
          <ac:chgData name="NG, Felicity" userId="ad8609c7-ede3-472a-92fd-86beedf50130" providerId="ADAL" clId="{213C7BD2-480F-4416-89B4-A9C1AF44D8CA}" dt="2025-05-27T02:39:05.438" v="5120" actId="20577"/>
          <ac:spMkLst>
            <pc:docMk/>
            <pc:sldMk cId="0" sldId="305"/>
            <ac:spMk id="53" creationId="{00000000-0000-0000-0000-000000000000}"/>
          </ac:spMkLst>
        </pc:spChg>
        <pc:spChg chg="mod">
          <ac:chgData name="NG, Felicity" userId="ad8609c7-ede3-472a-92fd-86beedf50130" providerId="ADAL" clId="{213C7BD2-480F-4416-89B4-A9C1AF44D8CA}" dt="2025-05-16T03:40:32.734" v="2928" actId="20577"/>
          <ac:spMkLst>
            <pc:docMk/>
            <pc:sldMk cId="0" sldId="305"/>
            <ac:spMk id="54" creationId="{00000000-0000-0000-0000-000000000000}"/>
          </ac:spMkLst>
        </pc:spChg>
        <pc:spChg chg="mod">
          <ac:chgData name="NG, Felicity" userId="ad8609c7-ede3-472a-92fd-86beedf50130" providerId="ADAL" clId="{213C7BD2-480F-4416-89B4-A9C1AF44D8CA}" dt="2025-05-16T03:40:47.887" v="2940" actId="14100"/>
          <ac:spMkLst>
            <pc:docMk/>
            <pc:sldMk cId="0" sldId="305"/>
            <ac:spMk id="55" creationId="{00000000-0000-0000-0000-000000000000}"/>
          </ac:spMkLst>
        </pc:spChg>
        <pc:spChg chg="mod">
          <ac:chgData name="NG, Felicity" userId="ad8609c7-ede3-472a-92fd-86beedf50130" providerId="ADAL" clId="{213C7BD2-480F-4416-89B4-A9C1AF44D8CA}" dt="2025-05-16T03:41:03.667" v="2948" actId="20577"/>
          <ac:spMkLst>
            <pc:docMk/>
            <pc:sldMk cId="0" sldId="305"/>
            <ac:spMk id="56" creationId="{00000000-0000-0000-0000-000000000000}"/>
          </ac:spMkLst>
        </pc:spChg>
        <pc:spChg chg="mod">
          <ac:chgData name="NG, Felicity" userId="ad8609c7-ede3-472a-92fd-86beedf50130" providerId="ADAL" clId="{213C7BD2-480F-4416-89B4-A9C1AF44D8CA}" dt="2025-05-16T03:41:18.592" v="2956" actId="20577"/>
          <ac:spMkLst>
            <pc:docMk/>
            <pc:sldMk cId="0" sldId="305"/>
            <ac:spMk id="57" creationId="{00000000-0000-0000-0000-000000000000}"/>
          </ac:spMkLst>
        </pc:spChg>
        <pc:spChg chg="mod">
          <ac:chgData name="NG, Felicity" userId="ad8609c7-ede3-472a-92fd-86beedf50130" providerId="ADAL" clId="{213C7BD2-480F-4416-89B4-A9C1AF44D8CA}" dt="2025-05-16T03:41:28.501" v="2964" actId="20577"/>
          <ac:spMkLst>
            <pc:docMk/>
            <pc:sldMk cId="0" sldId="305"/>
            <ac:spMk id="58" creationId="{00000000-0000-0000-0000-000000000000}"/>
          </ac:spMkLst>
        </pc:spChg>
        <pc:spChg chg="mod">
          <ac:chgData name="NG, Felicity" userId="ad8609c7-ede3-472a-92fd-86beedf50130" providerId="ADAL" clId="{213C7BD2-480F-4416-89B4-A9C1AF44D8CA}" dt="2025-05-16T03:43:32.995" v="3007" actId="20577"/>
          <ac:spMkLst>
            <pc:docMk/>
            <pc:sldMk cId="0" sldId="305"/>
            <ac:spMk id="62" creationId="{00000000-0000-0000-0000-000000000000}"/>
          </ac:spMkLst>
        </pc:spChg>
        <pc:spChg chg="mod">
          <ac:chgData name="NG, Felicity" userId="ad8609c7-ede3-472a-92fd-86beedf50130" providerId="ADAL" clId="{213C7BD2-480F-4416-89B4-A9C1AF44D8CA}" dt="2025-05-16T03:42:55.905" v="2997" actId="14100"/>
          <ac:spMkLst>
            <pc:docMk/>
            <pc:sldMk cId="0" sldId="305"/>
            <ac:spMk id="63" creationId="{00000000-0000-0000-0000-000000000000}"/>
          </ac:spMkLst>
        </pc:spChg>
        <pc:spChg chg="mod">
          <ac:chgData name="NG, Felicity" userId="ad8609c7-ede3-472a-92fd-86beedf50130" providerId="ADAL" clId="{213C7BD2-480F-4416-89B4-A9C1AF44D8CA}" dt="2025-05-13T04:13:30.424" v="206" actId="20577"/>
          <ac:spMkLst>
            <pc:docMk/>
            <pc:sldMk cId="0" sldId="305"/>
            <ac:spMk id="64" creationId="{00000000-0000-0000-0000-000000000000}"/>
          </ac:spMkLst>
        </pc:spChg>
        <pc:spChg chg="mod">
          <ac:chgData name="NG, Felicity" userId="ad8609c7-ede3-472a-92fd-86beedf50130" providerId="ADAL" clId="{213C7BD2-480F-4416-89B4-A9C1AF44D8CA}" dt="2025-05-27T02:40:11.754" v="5129" actId="20577"/>
          <ac:spMkLst>
            <pc:docMk/>
            <pc:sldMk cId="0" sldId="305"/>
            <ac:spMk id="69" creationId="{00000000-0000-0000-0000-000000000000}"/>
          </ac:spMkLst>
        </pc:spChg>
        <pc:spChg chg="mod">
          <ac:chgData name="NG, Felicity" userId="ad8609c7-ede3-472a-92fd-86beedf50130" providerId="ADAL" clId="{213C7BD2-480F-4416-89B4-A9C1AF44D8CA}" dt="2025-05-16T03:42:30.748" v="2984" actId="20577"/>
          <ac:spMkLst>
            <pc:docMk/>
            <pc:sldMk cId="0" sldId="305"/>
            <ac:spMk id="80" creationId="{D1941FA8-A3F4-DEA2-87C8-C849F6238703}"/>
          </ac:spMkLst>
        </pc:spChg>
      </pc:sldChg>
      <pc:sldChg chg="addSp delSp modSp mod">
        <pc:chgData name="NG, Felicity" userId="ad8609c7-ede3-472a-92fd-86beedf50130" providerId="ADAL" clId="{213C7BD2-480F-4416-89B4-A9C1AF44D8CA}" dt="2025-05-29T08:55:30.165" v="6577" actId="13926"/>
        <pc:sldMkLst>
          <pc:docMk/>
          <pc:sldMk cId="0" sldId="306"/>
        </pc:sldMkLst>
        <pc:spChg chg="mod">
          <ac:chgData name="NG, Felicity" userId="ad8609c7-ede3-472a-92fd-86beedf50130" providerId="ADAL" clId="{213C7BD2-480F-4416-89B4-A9C1AF44D8CA}" dt="2025-05-29T08:51:23.169" v="6537" actId="20577"/>
          <ac:spMkLst>
            <pc:docMk/>
            <pc:sldMk cId="0" sldId="306"/>
            <ac:spMk id="23" creationId="{1B43B3BE-D187-63D5-0480-80F7B4ADA8FA}"/>
          </ac:spMkLst>
        </pc:spChg>
        <pc:spChg chg="mod">
          <ac:chgData name="NG, Felicity" userId="ad8609c7-ede3-472a-92fd-86beedf50130" providerId="ADAL" clId="{213C7BD2-480F-4416-89B4-A9C1AF44D8CA}" dt="2025-05-29T08:54:11.614" v="6562" actId="1076"/>
          <ac:spMkLst>
            <pc:docMk/>
            <pc:sldMk cId="0" sldId="306"/>
            <ac:spMk id="28" creationId="{BA66FF67-9FCC-5E89-3E94-3164D74DD6F3}"/>
          </ac:spMkLst>
        </pc:spChg>
        <pc:spChg chg="mod">
          <ac:chgData name="NG, Felicity" userId="ad8609c7-ede3-472a-92fd-86beedf50130" providerId="ADAL" clId="{213C7BD2-480F-4416-89B4-A9C1AF44D8CA}" dt="2025-05-27T02:48:36.625" v="5188" actId="20577"/>
          <ac:spMkLst>
            <pc:docMk/>
            <pc:sldMk cId="0" sldId="306"/>
            <ac:spMk id="31" creationId="{F7B24059-1C70-6C47-C925-6940DC1EF3F5}"/>
          </ac:spMkLst>
        </pc:spChg>
        <pc:spChg chg="mod">
          <ac:chgData name="NG, Felicity" userId="ad8609c7-ede3-472a-92fd-86beedf50130" providerId="ADAL" clId="{213C7BD2-480F-4416-89B4-A9C1AF44D8CA}" dt="2025-05-29T08:55:30.165" v="6577" actId="13926"/>
          <ac:spMkLst>
            <pc:docMk/>
            <pc:sldMk cId="0" sldId="306"/>
            <ac:spMk id="42" creationId="{00000000-0000-0000-0000-000000000000}"/>
          </ac:spMkLst>
        </pc:spChg>
        <pc:spChg chg="mod">
          <ac:chgData name="NG, Felicity" userId="ad8609c7-ede3-472a-92fd-86beedf50130" providerId="ADAL" clId="{213C7BD2-480F-4416-89B4-A9C1AF44D8CA}" dt="2025-05-29T08:54:02.823" v="6560" actId="1076"/>
          <ac:spMkLst>
            <pc:docMk/>
            <pc:sldMk cId="0" sldId="306"/>
            <ac:spMk id="45" creationId="{CC7A7864-4F88-93C1-3F70-10C4F785AA5D}"/>
          </ac:spMkLst>
        </pc:spChg>
        <pc:spChg chg="mod">
          <ac:chgData name="NG, Felicity" userId="ad8609c7-ede3-472a-92fd-86beedf50130" providerId="ADAL" clId="{213C7BD2-480F-4416-89B4-A9C1AF44D8CA}" dt="2025-05-16T06:52:22.519" v="3400" actId="20577"/>
          <ac:spMkLst>
            <pc:docMk/>
            <pc:sldMk cId="0" sldId="306"/>
            <ac:spMk id="51" creationId="{00000000-0000-0000-0000-000000000000}"/>
          </ac:spMkLst>
        </pc:spChg>
        <pc:spChg chg="mod">
          <ac:chgData name="NG, Felicity" userId="ad8609c7-ede3-472a-92fd-86beedf50130" providerId="ADAL" clId="{213C7BD2-480F-4416-89B4-A9C1AF44D8CA}" dt="2025-05-27T02:49:31.080" v="5197" actId="20577"/>
          <ac:spMkLst>
            <pc:docMk/>
            <pc:sldMk cId="0" sldId="306"/>
            <ac:spMk id="53" creationId="{00000000-0000-0000-0000-000000000000}"/>
          </ac:spMkLst>
        </pc:spChg>
        <pc:spChg chg="mod">
          <ac:chgData name="NG, Felicity" userId="ad8609c7-ede3-472a-92fd-86beedf50130" providerId="ADAL" clId="{213C7BD2-480F-4416-89B4-A9C1AF44D8CA}" dt="2025-05-16T04:14:28.402" v="3355" actId="20577"/>
          <ac:spMkLst>
            <pc:docMk/>
            <pc:sldMk cId="0" sldId="306"/>
            <ac:spMk id="54" creationId="{00000000-0000-0000-0000-000000000000}"/>
          </ac:spMkLst>
        </pc:spChg>
        <pc:spChg chg="mod">
          <ac:chgData name="NG, Felicity" userId="ad8609c7-ede3-472a-92fd-86beedf50130" providerId="ADAL" clId="{213C7BD2-480F-4416-89B4-A9C1AF44D8CA}" dt="2025-05-16T04:15:05.462" v="3365" actId="20577"/>
          <ac:spMkLst>
            <pc:docMk/>
            <pc:sldMk cId="0" sldId="306"/>
            <ac:spMk id="55" creationId="{00000000-0000-0000-0000-000000000000}"/>
          </ac:spMkLst>
        </pc:spChg>
        <pc:spChg chg="mod">
          <ac:chgData name="NG, Felicity" userId="ad8609c7-ede3-472a-92fd-86beedf50130" providerId="ADAL" clId="{213C7BD2-480F-4416-89B4-A9C1AF44D8CA}" dt="2025-05-16T06:34:00.656" v="3371" actId="20577"/>
          <ac:spMkLst>
            <pc:docMk/>
            <pc:sldMk cId="0" sldId="306"/>
            <ac:spMk id="56" creationId="{00000000-0000-0000-0000-000000000000}"/>
          </ac:spMkLst>
        </pc:spChg>
        <pc:spChg chg="mod">
          <ac:chgData name="NG, Felicity" userId="ad8609c7-ede3-472a-92fd-86beedf50130" providerId="ADAL" clId="{213C7BD2-480F-4416-89B4-A9C1AF44D8CA}" dt="2025-05-16T06:34:39.630" v="3381" actId="20577"/>
          <ac:spMkLst>
            <pc:docMk/>
            <pc:sldMk cId="0" sldId="306"/>
            <ac:spMk id="57" creationId="{00000000-0000-0000-0000-000000000000}"/>
          </ac:spMkLst>
        </pc:spChg>
        <pc:spChg chg="mod">
          <ac:chgData name="NG, Felicity" userId="ad8609c7-ede3-472a-92fd-86beedf50130" providerId="ADAL" clId="{213C7BD2-480F-4416-89B4-A9C1AF44D8CA}" dt="2025-05-16T06:34:30.400" v="3377" actId="20577"/>
          <ac:spMkLst>
            <pc:docMk/>
            <pc:sldMk cId="0" sldId="306"/>
            <ac:spMk id="58" creationId="{00000000-0000-0000-0000-000000000000}"/>
          </ac:spMkLst>
        </pc:spChg>
        <pc:spChg chg="mod">
          <ac:chgData name="NG, Felicity" userId="ad8609c7-ede3-472a-92fd-86beedf50130" providerId="ADAL" clId="{213C7BD2-480F-4416-89B4-A9C1AF44D8CA}" dt="2025-05-16T06:36:10.937" v="3393" actId="20577"/>
          <ac:spMkLst>
            <pc:docMk/>
            <pc:sldMk cId="0" sldId="306"/>
            <ac:spMk id="59" creationId="{00000000-0000-0000-0000-000000000000}"/>
          </ac:spMkLst>
        </pc:spChg>
        <pc:spChg chg="mod">
          <ac:chgData name="NG, Felicity" userId="ad8609c7-ede3-472a-92fd-86beedf50130" providerId="ADAL" clId="{213C7BD2-480F-4416-89B4-A9C1AF44D8CA}" dt="2025-05-16T06:36:04.255" v="3387" actId="20577"/>
          <ac:spMkLst>
            <pc:docMk/>
            <pc:sldMk cId="0" sldId="306"/>
            <ac:spMk id="60" creationId="{00000000-0000-0000-0000-000000000000}"/>
          </ac:spMkLst>
        </pc:spChg>
        <pc:spChg chg="mod">
          <ac:chgData name="NG, Felicity" userId="ad8609c7-ede3-472a-92fd-86beedf50130" providerId="ADAL" clId="{213C7BD2-480F-4416-89B4-A9C1AF44D8CA}" dt="2025-05-26T01:10:00.985" v="3421" actId="20577"/>
          <ac:spMkLst>
            <pc:docMk/>
            <pc:sldMk cId="0" sldId="306"/>
            <ac:spMk id="62" creationId="{00000000-0000-0000-0000-000000000000}"/>
          </ac:spMkLst>
        </pc:spChg>
        <pc:spChg chg="mod">
          <ac:chgData name="NG, Felicity" userId="ad8609c7-ede3-472a-92fd-86beedf50130" providerId="ADAL" clId="{213C7BD2-480F-4416-89B4-A9C1AF44D8CA}" dt="2025-05-16T06:52:36.449" v="3410" actId="20577"/>
          <ac:spMkLst>
            <pc:docMk/>
            <pc:sldMk cId="0" sldId="306"/>
            <ac:spMk id="63" creationId="{00000000-0000-0000-0000-000000000000}"/>
          </ac:spMkLst>
        </pc:spChg>
        <pc:spChg chg="mod">
          <ac:chgData name="NG, Felicity" userId="ad8609c7-ede3-472a-92fd-86beedf50130" providerId="ADAL" clId="{213C7BD2-480F-4416-89B4-A9C1AF44D8CA}" dt="2025-05-13T04:13:44.899" v="218" actId="20577"/>
          <ac:spMkLst>
            <pc:docMk/>
            <pc:sldMk cId="0" sldId="306"/>
            <ac:spMk id="64" creationId="{00000000-0000-0000-0000-000000000000}"/>
          </ac:spMkLst>
        </pc:spChg>
        <pc:spChg chg="mod">
          <ac:chgData name="NG, Felicity" userId="ad8609c7-ede3-472a-92fd-86beedf50130" providerId="ADAL" clId="{213C7BD2-480F-4416-89B4-A9C1AF44D8CA}" dt="2025-05-27T02:50:46.240" v="5210" actId="20577"/>
          <ac:spMkLst>
            <pc:docMk/>
            <pc:sldMk cId="0" sldId="306"/>
            <ac:spMk id="69" creationId="{00000000-0000-0000-0000-000000000000}"/>
          </ac:spMkLst>
        </pc:spChg>
        <pc:spChg chg="mod">
          <ac:chgData name="NG, Felicity" userId="ad8609c7-ede3-472a-92fd-86beedf50130" providerId="ADAL" clId="{213C7BD2-480F-4416-89B4-A9C1AF44D8CA}" dt="2025-05-29T08:54:40.075" v="6576" actId="20577"/>
          <ac:spMkLst>
            <pc:docMk/>
            <pc:sldMk cId="0" sldId="306"/>
            <ac:spMk id="78" creationId="{FCCB27DD-751E-7B93-57B3-BE916EF26DB8}"/>
          </ac:spMkLst>
        </pc:spChg>
        <pc:picChg chg="add mod">
          <ac:chgData name="NG, Felicity" userId="ad8609c7-ede3-472a-92fd-86beedf50130" providerId="ADAL" clId="{213C7BD2-480F-4416-89B4-A9C1AF44D8CA}" dt="2025-05-29T08:53:29.671" v="6558" actId="1076"/>
          <ac:picMkLst>
            <pc:docMk/>
            <pc:sldMk cId="0" sldId="306"/>
            <ac:picMk id="26" creationId="{309C0DA0-5509-FD8F-CFB4-A2801BB97CA2}"/>
          </ac:picMkLst>
        </pc:picChg>
        <pc:picChg chg="del">
          <ac:chgData name="NG, Felicity" userId="ad8609c7-ede3-472a-92fd-86beedf50130" providerId="ADAL" clId="{213C7BD2-480F-4416-89B4-A9C1AF44D8CA}" dt="2025-05-29T08:53:14.260" v="6556" actId="478"/>
          <ac:picMkLst>
            <pc:docMk/>
            <pc:sldMk cId="0" sldId="306"/>
            <ac:picMk id="72" creationId="{3411D3D9-1A51-175C-77C2-E3E58D5F9D26}"/>
          </ac:picMkLst>
        </pc:picChg>
      </pc:sldChg>
      <pc:sldChg chg="addSp delSp modSp mod">
        <pc:chgData name="NG, Felicity" userId="ad8609c7-ede3-472a-92fd-86beedf50130" providerId="ADAL" clId="{213C7BD2-480F-4416-89B4-A9C1AF44D8CA}" dt="2025-05-29T09:34:42.946" v="6692" actId="478"/>
        <pc:sldMkLst>
          <pc:docMk/>
          <pc:sldMk cId="0" sldId="307"/>
        </pc:sldMkLst>
        <pc:spChg chg="mod">
          <ac:chgData name="NG, Felicity" userId="ad8609c7-ede3-472a-92fd-86beedf50130" providerId="ADAL" clId="{213C7BD2-480F-4416-89B4-A9C1AF44D8CA}" dt="2025-05-26T01:19:58.608" v="3459" actId="20577"/>
          <ac:spMkLst>
            <pc:docMk/>
            <pc:sldMk cId="0" sldId="307"/>
            <ac:spMk id="26" creationId="{54AEF9E1-4777-518B-AA50-25B3D2DBE455}"/>
          </ac:spMkLst>
        </pc:spChg>
        <pc:spChg chg="mod">
          <ac:chgData name="NG, Felicity" userId="ad8609c7-ede3-472a-92fd-86beedf50130" providerId="ADAL" clId="{213C7BD2-480F-4416-89B4-A9C1AF44D8CA}" dt="2025-05-26T01:20:10.250" v="3465" actId="20577"/>
          <ac:spMkLst>
            <pc:docMk/>
            <pc:sldMk cId="0" sldId="307"/>
            <ac:spMk id="27" creationId="{A7A3F29C-2EC6-8F8D-310A-A65B56B3657C}"/>
          </ac:spMkLst>
        </pc:spChg>
        <pc:spChg chg="mod">
          <ac:chgData name="NG, Felicity" userId="ad8609c7-ede3-472a-92fd-86beedf50130" providerId="ADAL" clId="{213C7BD2-480F-4416-89B4-A9C1AF44D8CA}" dt="2025-05-26T01:20:27.739" v="3471" actId="20577"/>
          <ac:spMkLst>
            <pc:docMk/>
            <pc:sldMk cId="0" sldId="307"/>
            <ac:spMk id="28" creationId="{68A88AC9-9017-9DE4-1A88-7D5E32C2319D}"/>
          </ac:spMkLst>
        </pc:spChg>
        <pc:spChg chg="mod">
          <ac:chgData name="NG, Felicity" userId="ad8609c7-ede3-472a-92fd-86beedf50130" providerId="ADAL" clId="{213C7BD2-480F-4416-89B4-A9C1AF44D8CA}" dt="2025-05-29T09:01:16.358" v="6598" actId="20577"/>
          <ac:spMkLst>
            <pc:docMk/>
            <pc:sldMk cId="0" sldId="307"/>
            <ac:spMk id="30" creationId="{A1899AD3-2474-81D5-3093-9430C0C3BD70}"/>
          </ac:spMkLst>
        </pc:spChg>
        <pc:spChg chg="mod">
          <ac:chgData name="NG, Felicity" userId="ad8609c7-ede3-472a-92fd-86beedf50130" providerId="ADAL" clId="{213C7BD2-480F-4416-89B4-A9C1AF44D8CA}" dt="2025-05-27T02:59:44.919" v="5291" actId="20577"/>
          <ac:spMkLst>
            <pc:docMk/>
            <pc:sldMk cId="0" sldId="307"/>
            <ac:spMk id="31" creationId="{ED5819A1-16FF-3DBC-2DA3-6DA05CAA03BD}"/>
          </ac:spMkLst>
        </pc:spChg>
        <pc:spChg chg="mod">
          <ac:chgData name="NG, Felicity" userId="ad8609c7-ede3-472a-92fd-86beedf50130" providerId="ADAL" clId="{213C7BD2-480F-4416-89B4-A9C1AF44D8CA}" dt="2025-05-29T09:00:36.091" v="6591" actId="13926"/>
          <ac:spMkLst>
            <pc:docMk/>
            <pc:sldMk cId="0" sldId="307"/>
            <ac:spMk id="42" creationId="{00000000-0000-0000-0000-000000000000}"/>
          </ac:spMkLst>
        </pc:spChg>
        <pc:spChg chg="mod">
          <ac:chgData name="NG, Felicity" userId="ad8609c7-ede3-472a-92fd-86beedf50130" providerId="ADAL" clId="{213C7BD2-480F-4416-89B4-A9C1AF44D8CA}" dt="2025-05-26T01:22:04.612" v="3490" actId="20577"/>
          <ac:spMkLst>
            <pc:docMk/>
            <pc:sldMk cId="0" sldId="307"/>
            <ac:spMk id="51" creationId="{00000000-0000-0000-0000-000000000000}"/>
          </ac:spMkLst>
        </pc:spChg>
        <pc:spChg chg="mod">
          <ac:chgData name="NG, Felicity" userId="ad8609c7-ede3-472a-92fd-86beedf50130" providerId="ADAL" clId="{213C7BD2-480F-4416-89B4-A9C1AF44D8CA}" dt="2025-05-27T02:56:56.133" v="5280" actId="20577"/>
          <ac:spMkLst>
            <pc:docMk/>
            <pc:sldMk cId="0" sldId="307"/>
            <ac:spMk id="53" creationId="{00000000-0000-0000-0000-000000000000}"/>
          </ac:spMkLst>
        </pc:spChg>
        <pc:spChg chg="mod">
          <ac:chgData name="NG, Felicity" userId="ad8609c7-ede3-472a-92fd-86beedf50130" providerId="ADAL" clId="{213C7BD2-480F-4416-89B4-A9C1AF44D8CA}" dt="2025-05-26T01:16:35.501" v="3429" actId="20577"/>
          <ac:spMkLst>
            <pc:docMk/>
            <pc:sldMk cId="0" sldId="307"/>
            <ac:spMk id="54" creationId="{00000000-0000-0000-0000-000000000000}"/>
          </ac:spMkLst>
        </pc:spChg>
        <pc:spChg chg="mod">
          <ac:chgData name="NG, Felicity" userId="ad8609c7-ede3-472a-92fd-86beedf50130" providerId="ADAL" clId="{213C7BD2-480F-4416-89B4-A9C1AF44D8CA}" dt="2025-05-26T01:16:53.421" v="3437" actId="20577"/>
          <ac:spMkLst>
            <pc:docMk/>
            <pc:sldMk cId="0" sldId="307"/>
            <ac:spMk id="55" creationId="{00000000-0000-0000-0000-000000000000}"/>
          </ac:spMkLst>
        </pc:spChg>
        <pc:spChg chg="mod">
          <ac:chgData name="NG, Felicity" userId="ad8609c7-ede3-472a-92fd-86beedf50130" providerId="ADAL" clId="{213C7BD2-480F-4416-89B4-A9C1AF44D8CA}" dt="2025-05-26T01:17:15.968" v="3443" actId="20577"/>
          <ac:spMkLst>
            <pc:docMk/>
            <pc:sldMk cId="0" sldId="307"/>
            <ac:spMk id="56" creationId="{00000000-0000-0000-0000-000000000000}"/>
          </ac:spMkLst>
        </pc:spChg>
        <pc:spChg chg="mod">
          <ac:chgData name="NG, Felicity" userId="ad8609c7-ede3-472a-92fd-86beedf50130" providerId="ADAL" clId="{213C7BD2-480F-4416-89B4-A9C1AF44D8CA}" dt="2025-05-26T01:17:53.348" v="3447" actId="20577"/>
          <ac:spMkLst>
            <pc:docMk/>
            <pc:sldMk cId="0" sldId="307"/>
            <ac:spMk id="57" creationId="{00000000-0000-0000-0000-000000000000}"/>
          </ac:spMkLst>
        </pc:spChg>
        <pc:spChg chg="mod">
          <ac:chgData name="NG, Felicity" userId="ad8609c7-ede3-472a-92fd-86beedf50130" providerId="ADAL" clId="{213C7BD2-480F-4416-89B4-A9C1AF44D8CA}" dt="2025-05-26T01:18:14.271" v="3453" actId="20577"/>
          <ac:spMkLst>
            <pc:docMk/>
            <pc:sldMk cId="0" sldId="307"/>
            <ac:spMk id="58" creationId="{00000000-0000-0000-0000-000000000000}"/>
          </ac:spMkLst>
        </pc:spChg>
        <pc:spChg chg="mod">
          <ac:chgData name="NG, Felicity" userId="ad8609c7-ede3-472a-92fd-86beedf50130" providerId="ADAL" clId="{213C7BD2-480F-4416-89B4-A9C1AF44D8CA}" dt="2025-05-26T01:21:17.931" v="3484" actId="20577"/>
          <ac:spMkLst>
            <pc:docMk/>
            <pc:sldMk cId="0" sldId="307"/>
            <ac:spMk id="62" creationId="{00000000-0000-0000-0000-000000000000}"/>
          </ac:spMkLst>
        </pc:spChg>
        <pc:spChg chg="mod">
          <ac:chgData name="NG, Felicity" userId="ad8609c7-ede3-472a-92fd-86beedf50130" providerId="ADAL" clId="{213C7BD2-480F-4416-89B4-A9C1AF44D8CA}" dt="2025-05-26T01:23:00.928" v="3508" actId="20577"/>
          <ac:spMkLst>
            <pc:docMk/>
            <pc:sldMk cId="0" sldId="307"/>
            <ac:spMk id="63" creationId="{00000000-0000-0000-0000-000000000000}"/>
          </ac:spMkLst>
        </pc:spChg>
        <pc:spChg chg="mod">
          <ac:chgData name="NG, Felicity" userId="ad8609c7-ede3-472a-92fd-86beedf50130" providerId="ADAL" clId="{213C7BD2-480F-4416-89B4-A9C1AF44D8CA}" dt="2025-05-13T04:13:52.331" v="224" actId="20577"/>
          <ac:spMkLst>
            <pc:docMk/>
            <pc:sldMk cId="0" sldId="307"/>
            <ac:spMk id="64" creationId="{00000000-0000-0000-0000-000000000000}"/>
          </ac:spMkLst>
        </pc:spChg>
        <pc:spChg chg="mod">
          <ac:chgData name="NG, Felicity" userId="ad8609c7-ede3-472a-92fd-86beedf50130" providerId="ADAL" clId="{213C7BD2-480F-4416-89B4-A9C1AF44D8CA}" dt="2025-05-27T03:01:22.135" v="5295" actId="20577"/>
          <ac:spMkLst>
            <pc:docMk/>
            <pc:sldMk cId="0" sldId="307"/>
            <ac:spMk id="69" creationId="{00000000-0000-0000-0000-000000000000}"/>
          </ac:spMkLst>
        </pc:spChg>
        <pc:spChg chg="mod">
          <ac:chgData name="NG, Felicity" userId="ad8609c7-ede3-472a-92fd-86beedf50130" providerId="ADAL" clId="{213C7BD2-480F-4416-89B4-A9C1AF44D8CA}" dt="2025-05-29T09:00:26.381" v="6589" actId="1076"/>
          <ac:spMkLst>
            <pc:docMk/>
            <pc:sldMk cId="0" sldId="307"/>
            <ac:spMk id="74" creationId="{EC1A26E3-DD12-6E34-14DB-299EE8BBDEFA}"/>
          </ac:spMkLst>
        </pc:spChg>
        <pc:spChg chg="mod">
          <ac:chgData name="NG, Felicity" userId="ad8609c7-ede3-472a-92fd-86beedf50130" providerId="ADAL" clId="{213C7BD2-480F-4416-89B4-A9C1AF44D8CA}" dt="2025-05-29T08:59:06.937" v="6581"/>
          <ac:spMkLst>
            <pc:docMk/>
            <pc:sldMk cId="0" sldId="307"/>
            <ac:spMk id="75" creationId="{D890DA17-F920-304B-1281-ECC6823B675C}"/>
          </ac:spMkLst>
        </pc:spChg>
        <pc:spChg chg="mod">
          <ac:chgData name="NG, Felicity" userId="ad8609c7-ede3-472a-92fd-86beedf50130" providerId="ADAL" clId="{213C7BD2-480F-4416-89B4-A9C1AF44D8CA}" dt="2025-05-29T09:01:06.062" v="6596" actId="20577"/>
          <ac:spMkLst>
            <pc:docMk/>
            <pc:sldMk cId="0" sldId="307"/>
            <ac:spMk id="84" creationId="{DF5275D9-EC6A-33B3-2392-A87EA4E0B97A}"/>
          </ac:spMkLst>
        </pc:spChg>
        <pc:picChg chg="add mod">
          <ac:chgData name="NG, Felicity" userId="ad8609c7-ede3-472a-92fd-86beedf50130" providerId="ADAL" clId="{213C7BD2-480F-4416-89B4-A9C1AF44D8CA}" dt="2025-05-29T09:00:29.663" v="6590" actId="1076"/>
          <ac:picMkLst>
            <pc:docMk/>
            <pc:sldMk cId="0" sldId="307"/>
            <ac:picMk id="45" creationId="{3BAF9B5B-689F-1B36-0A02-FB4ABE3F47E3}"/>
          </ac:picMkLst>
        </pc:picChg>
        <pc:picChg chg="add mod">
          <ac:chgData name="NG, Felicity" userId="ad8609c7-ede3-472a-92fd-86beedf50130" providerId="ADAL" clId="{213C7BD2-480F-4416-89B4-A9C1AF44D8CA}" dt="2025-05-29T09:34:41.804" v="6691" actId="1076"/>
          <ac:picMkLst>
            <pc:docMk/>
            <pc:sldMk cId="0" sldId="307"/>
            <ac:picMk id="59" creationId="{1DF67E33-AA81-09EA-2AFF-99B8236A38A3}"/>
          </ac:picMkLst>
        </pc:picChg>
        <pc:picChg chg="del">
          <ac:chgData name="NG, Felicity" userId="ad8609c7-ede3-472a-92fd-86beedf50130" providerId="ADAL" clId="{213C7BD2-480F-4416-89B4-A9C1AF44D8CA}" dt="2025-05-29T08:59:59.341" v="6586" actId="478"/>
          <ac:picMkLst>
            <pc:docMk/>
            <pc:sldMk cId="0" sldId="307"/>
            <ac:picMk id="76" creationId="{3C61280F-14C3-80EA-E0DB-666CDF12CBA1}"/>
          </ac:picMkLst>
        </pc:picChg>
        <pc:picChg chg="add del">
          <ac:chgData name="NG, Felicity" userId="ad8609c7-ede3-472a-92fd-86beedf50130" providerId="ADAL" clId="{213C7BD2-480F-4416-89B4-A9C1AF44D8CA}" dt="2025-05-29T09:34:42.946" v="6692" actId="478"/>
          <ac:picMkLst>
            <pc:docMk/>
            <pc:sldMk cId="0" sldId="307"/>
            <ac:picMk id="78" creationId="{E49A02D1-BF2D-13F5-E4AF-E3EA8F0B4479}"/>
          </ac:picMkLst>
        </pc:picChg>
      </pc:sldChg>
      <pc:sldChg chg="addSp delSp modSp mod">
        <pc:chgData name="NG, Felicity" userId="ad8609c7-ede3-472a-92fd-86beedf50130" providerId="ADAL" clId="{213C7BD2-480F-4416-89B4-A9C1AF44D8CA}" dt="2025-05-29T09:10:11.897" v="6654" actId="13926"/>
        <pc:sldMkLst>
          <pc:docMk/>
          <pc:sldMk cId="0" sldId="308"/>
        </pc:sldMkLst>
        <pc:spChg chg="mod">
          <ac:chgData name="NG, Felicity" userId="ad8609c7-ede3-472a-92fd-86beedf50130" providerId="ADAL" clId="{213C7BD2-480F-4416-89B4-A9C1AF44D8CA}" dt="2025-05-29T09:09:16.311" v="6650"/>
          <ac:spMkLst>
            <pc:docMk/>
            <pc:sldMk cId="0" sldId="308"/>
            <ac:spMk id="23" creationId="{0798DA9E-B2C6-9C8D-D65A-A39E557955EA}"/>
          </ac:spMkLst>
        </pc:spChg>
        <pc:spChg chg="add del mod">
          <ac:chgData name="NG, Felicity" userId="ad8609c7-ede3-472a-92fd-86beedf50130" providerId="ADAL" clId="{213C7BD2-480F-4416-89B4-A9C1AF44D8CA}" dt="2025-05-29T09:08:13.936" v="6642" actId="20577"/>
          <ac:spMkLst>
            <pc:docMk/>
            <pc:sldMk cId="0" sldId="308"/>
            <ac:spMk id="28" creationId="{61D61007-8D11-83B2-1594-C8A03CC45E46}"/>
          </ac:spMkLst>
        </pc:spChg>
        <pc:spChg chg="mod">
          <ac:chgData name="NG, Felicity" userId="ad8609c7-ede3-472a-92fd-86beedf50130" providerId="ADAL" clId="{213C7BD2-480F-4416-89B4-A9C1AF44D8CA}" dt="2025-05-27T03:12:37.923" v="5360" actId="20577"/>
          <ac:spMkLst>
            <pc:docMk/>
            <pc:sldMk cId="0" sldId="308"/>
            <ac:spMk id="30" creationId="{FB17251D-F190-4E8A-2BED-75E7FFAE00F2}"/>
          </ac:spMkLst>
        </pc:spChg>
        <pc:spChg chg="mod">
          <ac:chgData name="NG, Felicity" userId="ad8609c7-ede3-472a-92fd-86beedf50130" providerId="ADAL" clId="{213C7BD2-480F-4416-89B4-A9C1AF44D8CA}" dt="2025-05-29T09:10:11.897" v="6654" actId="13926"/>
          <ac:spMkLst>
            <pc:docMk/>
            <pc:sldMk cId="0" sldId="308"/>
            <ac:spMk id="42" creationId="{00000000-0000-0000-0000-000000000000}"/>
          </ac:spMkLst>
        </pc:spChg>
        <pc:spChg chg="add mod">
          <ac:chgData name="NG, Felicity" userId="ad8609c7-ede3-472a-92fd-86beedf50130" providerId="ADAL" clId="{213C7BD2-480F-4416-89B4-A9C1AF44D8CA}" dt="2025-05-29T09:09:34.300" v="6653" actId="1076"/>
          <ac:spMkLst>
            <pc:docMk/>
            <pc:sldMk cId="0" sldId="308"/>
            <ac:spMk id="45" creationId="{B621CCD6-3FCD-2845-8C96-C7286351D224}"/>
          </ac:spMkLst>
        </pc:spChg>
        <pc:spChg chg="mod">
          <ac:chgData name="NG, Felicity" userId="ad8609c7-ede3-472a-92fd-86beedf50130" providerId="ADAL" clId="{213C7BD2-480F-4416-89B4-A9C1AF44D8CA}" dt="2025-05-16T03:52:13.563" v="3127" actId="20577"/>
          <ac:spMkLst>
            <pc:docMk/>
            <pc:sldMk cId="0" sldId="308"/>
            <ac:spMk id="51" creationId="{00000000-0000-0000-0000-000000000000}"/>
          </ac:spMkLst>
        </pc:spChg>
        <pc:spChg chg="mod">
          <ac:chgData name="NG, Felicity" userId="ad8609c7-ede3-472a-92fd-86beedf50130" providerId="ADAL" clId="{213C7BD2-480F-4416-89B4-A9C1AF44D8CA}" dt="2025-05-27T03:15:46.978" v="5380" actId="20577"/>
          <ac:spMkLst>
            <pc:docMk/>
            <pc:sldMk cId="0" sldId="308"/>
            <ac:spMk id="53" creationId="{00000000-0000-0000-0000-000000000000}"/>
          </ac:spMkLst>
        </pc:spChg>
        <pc:spChg chg="mod">
          <ac:chgData name="NG, Felicity" userId="ad8609c7-ede3-472a-92fd-86beedf50130" providerId="ADAL" clId="{213C7BD2-480F-4416-89B4-A9C1AF44D8CA}" dt="2025-05-16T03:50:19.840" v="3074" actId="20577"/>
          <ac:spMkLst>
            <pc:docMk/>
            <pc:sldMk cId="0" sldId="308"/>
            <ac:spMk id="54" creationId="{00000000-0000-0000-0000-000000000000}"/>
          </ac:spMkLst>
        </pc:spChg>
        <pc:spChg chg="mod">
          <ac:chgData name="NG, Felicity" userId="ad8609c7-ede3-472a-92fd-86beedf50130" providerId="ADAL" clId="{213C7BD2-480F-4416-89B4-A9C1AF44D8CA}" dt="2025-05-16T03:50:31.642" v="3084" actId="20577"/>
          <ac:spMkLst>
            <pc:docMk/>
            <pc:sldMk cId="0" sldId="308"/>
            <ac:spMk id="55" creationId="{00000000-0000-0000-0000-000000000000}"/>
          </ac:spMkLst>
        </pc:spChg>
        <pc:spChg chg="mod">
          <ac:chgData name="NG, Felicity" userId="ad8609c7-ede3-472a-92fd-86beedf50130" providerId="ADAL" clId="{213C7BD2-480F-4416-89B4-A9C1AF44D8CA}" dt="2025-05-16T03:50:42.656" v="3086" actId="20577"/>
          <ac:spMkLst>
            <pc:docMk/>
            <pc:sldMk cId="0" sldId="308"/>
            <ac:spMk id="56" creationId="{00000000-0000-0000-0000-000000000000}"/>
          </ac:spMkLst>
        </pc:spChg>
        <pc:spChg chg="mod">
          <ac:chgData name="NG, Felicity" userId="ad8609c7-ede3-472a-92fd-86beedf50130" providerId="ADAL" clId="{213C7BD2-480F-4416-89B4-A9C1AF44D8CA}" dt="2025-05-16T03:50:54.290" v="3100" actId="20577"/>
          <ac:spMkLst>
            <pc:docMk/>
            <pc:sldMk cId="0" sldId="308"/>
            <ac:spMk id="57" creationId="{00000000-0000-0000-0000-000000000000}"/>
          </ac:spMkLst>
        </pc:spChg>
        <pc:spChg chg="mod">
          <ac:chgData name="NG, Felicity" userId="ad8609c7-ede3-472a-92fd-86beedf50130" providerId="ADAL" clId="{213C7BD2-480F-4416-89B4-A9C1AF44D8CA}" dt="2025-05-16T03:50:49.712" v="3092" actId="20577"/>
          <ac:spMkLst>
            <pc:docMk/>
            <pc:sldMk cId="0" sldId="308"/>
            <ac:spMk id="58" creationId="{00000000-0000-0000-0000-000000000000}"/>
          </ac:spMkLst>
        </pc:spChg>
        <pc:spChg chg="mod">
          <ac:chgData name="NG, Felicity" userId="ad8609c7-ede3-472a-92fd-86beedf50130" providerId="ADAL" clId="{213C7BD2-480F-4416-89B4-A9C1AF44D8CA}" dt="2025-05-16T03:51:18.825" v="3106" actId="20577"/>
          <ac:spMkLst>
            <pc:docMk/>
            <pc:sldMk cId="0" sldId="308"/>
            <ac:spMk id="59" creationId="{00000000-0000-0000-0000-000000000000}"/>
          </ac:spMkLst>
        </pc:spChg>
        <pc:spChg chg="mod">
          <ac:chgData name="NG, Felicity" userId="ad8609c7-ede3-472a-92fd-86beedf50130" providerId="ADAL" clId="{213C7BD2-480F-4416-89B4-A9C1AF44D8CA}" dt="2025-05-16T03:51:13.843" v="3104" actId="20577"/>
          <ac:spMkLst>
            <pc:docMk/>
            <pc:sldMk cId="0" sldId="308"/>
            <ac:spMk id="60" creationId="{00000000-0000-0000-0000-000000000000}"/>
          </ac:spMkLst>
        </pc:spChg>
        <pc:spChg chg="mod">
          <ac:chgData name="NG, Felicity" userId="ad8609c7-ede3-472a-92fd-86beedf50130" providerId="ADAL" clId="{213C7BD2-480F-4416-89B4-A9C1AF44D8CA}" dt="2025-05-16T03:51:23.046" v="3108" actId="20577"/>
          <ac:spMkLst>
            <pc:docMk/>
            <pc:sldMk cId="0" sldId="308"/>
            <ac:spMk id="61" creationId="{00000000-0000-0000-0000-000000000000}"/>
          </ac:spMkLst>
        </pc:spChg>
        <pc:spChg chg="mod">
          <ac:chgData name="NG, Felicity" userId="ad8609c7-ede3-472a-92fd-86beedf50130" providerId="ADAL" clId="{213C7BD2-480F-4416-89B4-A9C1AF44D8CA}" dt="2025-05-16T03:55:03.380" v="3160" actId="20577"/>
          <ac:spMkLst>
            <pc:docMk/>
            <pc:sldMk cId="0" sldId="308"/>
            <ac:spMk id="62" creationId="{00000000-0000-0000-0000-000000000000}"/>
          </ac:spMkLst>
        </pc:spChg>
        <pc:spChg chg="mod">
          <ac:chgData name="NG, Felicity" userId="ad8609c7-ede3-472a-92fd-86beedf50130" providerId="ADAL" clId="{213C7BD2-480F-4416-89B4-A9C1AF44D8CA}" dt="2025-05-16T03:53:18.774" v="3129" actId="20577"/>
          <ac:spMkLst>
            <pc:docMk/>
            <pc:sldMk cId="0" sldId="308"/>
            <ac:spMk id="63" creationId="{00000000-0000-0000-0000-000000000000}"/>
          </ac:spMkLst>
        </pc:spChg>
        <pc:spChg chg="mod">
          <ac:chgData name="NG, Felicity" userId="ad8609c7-ede3-472a-92fd-86beedf50130" providerId="ADAL" clId="{213C7BD2-480F-4416-89B4-A9C1AF44D8CA}" dt="2025-05-13T04:14:05.487" v="237" actId="20577"/>
          <ac:spMkLst>
            <pc:docMk/>
            <pc:sldMk cId="0" sldId="308"/>
            <ac:spMk id="64" creationId="{00000000-0000-0000-0000-000000000000}"/>
          </ac:spMkLst>
        </pc:spChg>
        <pc:spChg chg="mod">
          <ac:chgData name="NG, Felicity" userId="ad8609c7-ede3-472a-92fd-86beedf50130" providerId="ADAL" clId="{213C7BD2-480F-4416-89B4-A9C1AF44D8CA}" dt="2025-05-27T03:22:35.009" v="5387" actId="20577"/>
          <ac:spMkLst>
            <pc:docMk/>
            <pc:sldMk cId="0" sldId="308"/>
            <ac:spMk id="69" creationId="{00000000-0000-0000-0000-000000000000}"/>
          </ac:spMkLst>
        </pc:spChg>
        <pc:spChg chg="mod">
          <ac:chgData name="NG, Felicity" userId="ad8609c7-ede3-472a-92fd-86beedf50130" providerId="ADAL" clId="{213C7BD2-480F-4416-89B4-A9C1AF44D8CA}" dt="2025-05-29T09:08:48.214" v="6646"/>
          <ac:spMkLst>
            <pc:docMk/>
            <pc:sldMk cId="0" sldId="308"/>
            <ac:spMk id="74" creationId="{395A4952-5EE7-A17E-692B-9C066F3592DA}"/>
          </ac:spMkLst>
        </pc:spChg>
        <pc:spChg chg="mod">
          <ac:chgData name="NG, Felicity" userId="ad8609c7-ede3-472a-92fd-86beedf50130" providerId="ADAL" clId="{213C7BD2-480F-4416-89B4-A9C1AF44D8CA}" dt="2025-05-29T09:07:29.282" v="6628" actId="20577"/>
          <ac:spMkLst>
            <pc:docMk/>
            <pc:sldMk cId="0" sldId="308"/>
            <ac:spMk id="75" creationId="{78E14218-A805-2B93-ED10-3798F60F6440}"/>
          </ac:spMkLst>
        </pc:spChg>
        <pc:picChg chg="del">
          <ac:chgData name="NG, Felicity" userId="ad8609c7-ede3-472a-92fd-86beedf50130" providerId="ADAL" clId="{213C7BD2-480F-4416-89B4-A9C1AF44D8CA}" dt="2025-05-29T09:09:22.193" v="6651" actId="478"/>
          <ac:picMkLst>
            <pc:docMk/>
            <pc:sldMk cId="0" sldId="308"/>
            <ac:picMk id="25" creationId="{D415C903-F1D0-746B-9F40-68763287E7C3}"/>
          </ac:picMkLst>
        </pc:picChg>
        <pc:picChg chg="add mod">
          <ac:chgData name="NG, Felicity" userId="ad8609c7-ede3-472a-92fd-86beedf50130" providerId="ADAL" clId="{213C7BD2-480F-4416-89B4-A9C1AF44D8CA}" dt="2025-05-29T09:07:50.095" v="6630"/>
          <ac:picMkLst>
            <pc:docMk/>
            <pc:sldMk cId="0" sldId="308"/>
            <ac:picMk id="31" creationId="{3EBFA98E-865C-8B19-EC4E-8CA8A28B0BB9}"/>
          </ac:picMkLst>
        </pc:picChg>
        <pc:picChg chg="add">
          <ac:chgData name="NG, Felicity" userId="ad8609c7-ede3-472a-92fd-86beedf50130" providerId="ADAL" clId="{213C7BD2-480F-4416-89B4-A9C1AF44D8CA}" dt="2025-05-29T09:07:52.077" v="6631"/>
          <ac:picMkLst>
            <pc:docMk/>
            <pc:sldMk cId="0" sldId="308"/>
            <ac:picMk id="40" creationId="{D27B8C52-E902-4219-7108-2B8B0810B78F}"/>
          </ac:picMkLst>
        </pc:picChg>
      </pc:sldChg>
      <pc:sldChg chg="addSp delSp modSp mod">
        <pc:chgData name="NG, Felicity" userId="ad8609c7-ede3-472a-92fd-86beedf50130" providerId="ADAL" clId="{213C7BD2-480F-4416-89B4-A9C1AF44D8CA}" dt="2025-05-29T09:20:44.314" v="6675" actId="13926"/>
        <pc:sldMkLst>
          <pc:docMk/>
          <pc:sldMk cId="0" sldId="309"/>
        </pc:sldMkLst>
        <pc:spChg chg="mod">
          <ac:chgData name="NG, Felicity" userId="ad8609c7-ede3-472a-92fd-86beedf50130" providerId="ADAL" clId="{213C7BD2-480F-4416-89B4-A9C1AF44D8CA}" dt="2025-05-16T03:58:49.811" v="3203" actId="20577"/>
          <ac:spMkLst>
            <pc:docMk/>
            <pc:sldMk cId="0" sldId="309"/>
            <ac:spMk id="26" creationId="{D1193542-DA2B-26A9-A606-78FE030988B1}"/>
          </ac:spMkLst>
        </pc:spChg>
        <pc:spChg chg="mod">
          <ac:chgData name="NG, Felicity" userId="ad8609c7-ede3-472a-92fd-86beedf50130" providerId="ADAL" clId="{213C7BD2-480F-4416-89B4-A9C1AF44D8CA}" dt="2025-05-16T03:58:44.135" v="3201" actId="20577"/>
          <ac:spMkLst>
            <pc:docMk/>
            <pc:sldMk cId="0" sldId="309"/>
            <ac:spMk id="27" creationId="{710F16D9-8A67-A84A-AE7A-168F1CFF6351}"/>
          </ac:spMkLst>
        </pc:spChg>
        <pc:spChg chg="mod">
          <ac:chgData name="NG, Felicity" userId="ad8609c7-ede3-472a-92fd-86beedf50130" providerId="ADAL" clId="{213C7BD2-480F-4416-89B4-A9C1AF44D8CA}" dt="2025-05-16T03:58:53.982" v="3209" actId="20577"/>
          <ac:spMkLst>
            <pc:docMk/>
            <pc:sldMk cId="0" sldId="309"/>
            <ac:spMk id="28" creationId="{BF1A43E9-C0A7-4385-0C8E-3DF8B39825A4}"/>
          </ac:spMkLst>
        </pc:spChg>
        <pc:spChg chg="mod">
          <ac:chgData name="NG, Felicity" userId="ad8609c7-ede3-472a-92fd-86beedf50130" providerId="ADAL" clId="{213C7BD2-480F-4416-89B4-A9C1AF44D8CA}" dt="2025-05-27T03:25:16.772" v="5397" actId="20577"/>
          <ac:spMkLst>
            <pc:docMk/>
            <pc:sldMk cId="0" sldId="309"/>
            <ac:spMk id="31" creationId="{9686CEFA-DF69-2374-EB4D-5E438A96CF41}"/>
          </ac:spMkLst>
        </pc:spChg>
        <pc:spChg chg="mod">
          <ac:chgData name="NG, Felicity" userId="ad8609c7-ede3-472a-92fd-86beedf50130" providerId="ADAL" clId="{213C7BD2-480F-4416-89B4-A9C1AF44D8CA}" dt="2025-05-29T09:20:44.314" v="6675" actId="13926"/>
          <ac:spMkLst>
            <pc:docMk/>
            <pc:sldMk cId="0" sldId="309"/>
            <ac:spMk id="42" creationId="{00000000-0000-0000-0000-000000000000}"/>
          </ac:spMkLst>
        </pc:spChg>
        <pc:spChg chg="mod">
          <ac:chgData name="NG, Felicity" userId="ad8609c7-ede3-472a-92fd-86beedf50130" providerId="ADAL" clId="{213C7BD2-480F-4416-89B4-A9C1AF44D8CA}" dt="2025-05-29T09:14:25.844" v="6666"/>
          <ac:spMkLst>
            <pc:docMk/>
            <pc:sldMk cId="0" sldId="309"/>
            <ac:spMk id="45" creationId="{BA950D79-727F-23EE-6964-C8262681B3D4}"/>
          </ac:spMkLst>
        </pc:spChg>
        <pc:spChg chg="mod">
          <ac:chgData name="NG, Felicity" userId="ad8609c7-ede3-472a-92fd-86beedf50130" providerId="ADAL" clId="{213C7BD2-480F-4416-89B4-A9C1AF44D8CA}" dt="2025-05-16T04:00:06.995" v="3242" actId="20577"/>
          <ac:spMkLst>
            <pc:docMk/>
            <pc:sldMk cId="0" sldId="309"/>
            <ac:spMk id="51" creationId="{00000000-0000-0000-0000-000000000000}"/>
          </ac:spMkLst>
        </pc:spChg>
        <pc:spChg chg="mod">
          <ac:chgData name="NG, Felicity" userId="ad8609c7-ede3-472a-92fd-86beedf50130" providerId="ADAL" clId="{213C7BD2-480F-4416-89B4-A9C1AF44D8CA}" dt="2025-05-27T03:26:38.893" v="5417" actId="20577"/>
          <ac:spMkLst>
            <pc:docMk/>
            <pc:sldMk cId="0" sldId="309"/>
            <ac:spMk id="53" creationId="{00000000-0000-0000-0000-000000000000}"/>
          </ac:spMkLst>
        </pc:spChg>
        <pc:spChg chg="mod">
          <ac:chgData name="NG, Felicity" userId="ad8609c7-ede3-472a-92fd-86beedf50130" providerId="ADAL" clId="{213C7BD2-480F-4416-89B4-A9C1AF44D8CA}" dt="2025-05-16T03:57:27.631" v="3170" actId="20577"/>
          <ac:spMkLst>
            <pc:docMk/>
            <pc:sldMk cId="0" sldId="309"/>
            <ac:spMk id="54" creationId="{00000000-0000-0000-0000-000000000000}"/>
          </ac:spMkLst>
        </pc:spChg>
        <pc:spChg chg="mod">
          <ac:chgData name="NG, Felicity" userId="ad8609c7-ede3-472a-92fd-86beedf50130" providerId="ADAL" clId="{213C7BD2-480F-4416-89B4-A9C1AF44D8CA}" dt="2025-05-16T03:58:03.395" v="3177" actId="20577"/>
          <ac:spMkLst>
            <pc:docMk/>
            <pc:sldMk cId="0" sldId="309"/>
            <ac:spMk id="55" creationId="{00000000-0000-0000-0000-000000000000}"/>
          </ac:spMkLst>
        </pc:spChg>
        <pc:spChg chg="mod">
          <ac:chgData name="NG, Felicity" userId="ad8609c7-ede3-472a-92fd-86beedf50130" providerId="ADAL" clId="{213C7BD2-480F-4416-89B4-A9C1AF44D8CA}" dt="2025-05-16T03:58:07.766" v="3179" actId="20577"/>
          <ac:spMkLst>
            <pc:docMk/>
            <pc:sldMk cId="0" sldId="309"/>
            <ac:spMk id="56" creationId="{00000000-0000-0000-0000-000000000000}"/>
          </ac:spMkLst>
        </pc:spChg>
        <pc:spChg chg="mod">
          <ac:chgData name="NG, Felicity" userId="ad8609c7-ede3-472a-92fd-86beedf50130" providerId="ADAL" clId="{213C7BD2-480F-4416-89B4-A9C1AF44D8CA}" dt="2025-05-16T03:58:29.292" v="3195" actId="20577"/>
          <ac:spMkLst>
            <pc:docMk/>
            <pc:sldMk cId="0" sldId="309"/>
            <ac:spMk id="57" creationId="{00000000-0000-0000-0000-000000000000}"/>
          </ac:spMkLst>
        </pc:spChg>
        <pc:spChg chg="mod">
          <ac:chgData name="NG, Felicity" userId="ad8609c7-ede3-472a-92fd-86beedf50130" providerId="ADAL" clId="{213C7BD2-480F-4416-89B4-A9C1AF44D8CA}" dt="2025-05-16T03:58:22.409" v="3187" actId="20577"/>
          <ac:spMkLst>
            <pc:docMk/>
            <pc:sldMk cId="0" sldId="309"/>
            <ac:spMk id="58" creationId="{00000000-0000-0000-0000-000000000000}"/>
          </ac:spMkLst>
        </pc:spChg>
        <pc:spChg chg="add mod">
          <ac:chgData name="NG, Felicity" userId="ad8609c7-ede3-472a-92fd-86beedf50130" providerId="ADAL" clId="{213C7BD2-480F-4416-89B4-A9C1AF44D8CA}" dt="2025-05-29T09:20:12.247" v="6674" actId="1076"/>
          <ac:spMkLst>
            <pc:docMk/>
            <pc:sldMk cId="0" sldId="309"/>
            <ac:spMk id="61" creationId="{BB041071-9320-D3B3-8041-50A21D19115E}"/>
          </ac:spMkLst>
        </pc:spChg>
        <pc:spChg chg="mod">
          <ac:chgData name="NG, Felicity" userId="ad8609c7-ede3-472a-92fd-86beedf50130" providerId="ADAL" clId="{213C7BD2-480F-4416-89B4-A9C1AF44D8CA}" dt="2025-05-16T03:59:55.184" v="3241" actId="20577"/>
          <ac:spMkLst>
            <pc:docMk/>
            <pc:sldMk cId="0" sldId="309"/>
            <ac:spMk id="62" creationId="{00000000-0000-0000-0000-000000000000}"/>
          </ac:spMkLst>
        </pc:spChg>
        <pc:spChg chg="mod">
          <ac:chgData name="NG, Felicity" userId="ad8609c7-ede3-472a-92fd-86beedf50130" providerId="ADAL" clId="{213C7BD2-480F-4416-89B4-A9C1AF44D8CA}" dt="2025-05-16T03:59:30.689" v="3220" actId="20577"/>
          <ac:spMkLst>
            <pc:docMk/>
            <pc:sldMk cId="0" sldId="309"/>
            <ac:spMk id="63" creationId="{00000000-0000-0000-0000-000000000000}"/>
          </ac:spMkLst>
        </pc:spChg>
        <pc:spChg chg="mod">
          <ac:chgData name="NG, Felicity" userId="ad8609c7-ede3-472a-92fd-86beedf50130" providerId="ADAL" clId="{213C7BD2-480F-4416-89B4-A9C1AF44D8CA}" dt="2025-05-13T04:14:11.335" v="243" actId="20577"/>
          <ac:spMkLst>
            <pc:docMk/>
            <pc:sldMk cId="0" sldId="309"/>
            <ac:spMk id="64" creationId="{00000000-0000-0000-0000-000000000000}"/>
          </ac:spMkLst>
        </pc:spChg>
        <pc:spChg chg="mod">
          <ac:chgData name="NG, Felicity" userId="ad8609c7-ede3-472a-92fd-86beedf50130" providerId="ADAL" clId="{213C7BD2-480F-4416-89B4-A9C1AF44D8CA}" dt="2025-05-27T03:28:34.406" v="5428" actId="20577"/>
          <ac:spMkLst>
            <pc:docMk/>
            <pc:sldMk cId="0" sldId="309"/>
            <ac:spMk id="69" creationId="{00000000-0000-0000-0000-000000000000}"/>
          </ac:spMkLst>
        </pc:spChg>
        <pc:spChg chg="mod">
          <ac:chgData name="NG, Felicity" userId="ad8609c7-ede3-472a-92fd-86beedf50130" providerId="ADAL" clId="{213C7BD2-480F-4416-89B4-A9C1AF44D8CA}" dt="2025-05-29T09:13:55.707" v="6662" actId="20577"/>
          <ac:spMkLst>
            <pc:docMk/>
            <pc:sldMk cId="0" sldId="309"/>
            <ac:spMk id="81" creationId="{A9000107-D5E8-CAA8-D6C7-5DA2B70DA732}"/>
          </ac:spMkLst>
        </pc:spChg>
        <pc:picChg chg="del">
          <ac:chgData name="NG, Felicity" userId="ad8609c7-ede3-472a-92fd-86beedf50130" providerId="ADAL" clId="{213C7BD2-480F-4416-89B4-A9C1AF44D8CA}" dt="2025-05-29T09:19:04.139" v="6667" actId="478"/>
          <ac:picMkLst>
            <pc:docMk/>
            <pc:sldMk cId="0" sldId="309"/>
            <ac:picMk id="59" creationId="{5822F3B3-9147-2A6B-BC7C-46EB9CF4B8F0}"/>
          </ac:picMkLst>
        </pc:picChg>
        <pc:picChg chg="add mod">
          <ac:chgData name="NG, Felicity" userId="ad8609c7-ede3-472a-92fd-86beedf50130" providerId="ADAL" clId="{213C7BD2-480F-4416-89B4-A9C1AF44D8CA}" dt="2025-05-29T09:19:20.352" v="6669" actId="1076"/>
          <ac:picMkLst>
            <pc:docMk/>
            <pc:sldMk cId="0" sldId="309"/>
            <ac:picMk id="60" creationId="{CCF44818-5F7E-9D84-4944-F5858D02CE14}"/>
          </ac:picMkLst>
        </pc:picChg>
        <pc:picChg chg="del">
          <ac:chgData name="NG, Felicity" userId="ad8609c7-ede3-472a-92fd-86beedf50130" providerId="ADAL" clId="{213C7BD2-480F-4416-89B4-A9C1AF44D8CA}" dt="2025-05-29T09:19:50.536" v="6672" actId="478"/>
          <ac:picMkLst>
            <pc:docMk/>
            <pc:sldMk cId="0" sldId="309"/>
            <ac:picMk id="82" creationId="{5547DB28-3FB4-1400-9F62-CCC6993E7CD3}"/>
          </ac:picMkLst>
        </pc:picChg>
      </pc:sldChg>
      <pc:sldChg chg="addSp delSp modSp mod">
        <pc:chgData name="NG, Felicity" userId="ad8609c7-ede3-472a-92fd-86beedf50130" providerId="ADAL" clId="{213C7BD2-480F-4416-89B4-A9C1AF44D8CA}" dt="2025-05-29T09:35:26.986" v="6695" actId="1076"/>
        <pc:sldMkLst>
          <pc:docMk/>
          <pc:sldMk cId="0" sldId="310"/>
        </pc:sldMkLst>
        <pc:spChg chg="mod">
          <ac:chgData name="NG, Felicity" userId="ad8609c7-ede3-472a-92fd-86beedf50130" providerId="ADAL" clId="{213C7BD2-480F-4416-89B4-A9C1AF44D8CA}" dt="2025-05-29T09:35:26.986" v="6695" actId="1076"/>
          <ac:spMkLst>
            <pc:docMk/>
            <pc:sldMk cId="0" sldId="310"/>
            <ac:spMk id="18" creationId="{E3CF5D5E-E193-614B-2847-EF83B24FEF9C}"/>
          </ac:spMkLst>
        </pc:spChg>
        <pc:spChg chg="mod">
          <ac:chgData name="NG, Felicity" userId="ad8609c7-ede3-472a-92fd-86beedf50130" providerId="ADAL" clId="{213C7BD2-480F-4416-89B4-A9C1AF44D8CA}" dt="2025-05-16T04:01:51.394" v="3281" actId="20577"/>
          <ac:spMkLst>
            <pc:docMk/>
            <pc:sldMk cId="0" sldId="310"/>
            <ac:spMk id="26" creationId="{FACAA80A-CFF3-0C0E-3CC6-ECCA38E2DEBE}"/>
          </ac:spMkLst>
        </pc:spChg>
        <pc:spChg chg="mod">
          <ac:chgData name="NG, Felicity" userId="ad8609c7-ede3-472a-92fd-86beedf50130" providerId="ADAL" clId="{213C7BD2-480F-4416-89B4-A9C1AF44D8CA}" dt="2025-05-16T04:01:43.915" v="3273" actId="20577"/>
          <ac:spMkLst>
            <pc:docMk/>
            <pc:sldMk cId="0" sldId="310"/>
            <ac:spMk id="27" creationId="{FD2639F9-F0A0-878A-5049-1E6698CE89F2}"/>
          </ac:spMkLst>
        </pc:spChg>
        <pc:spChg chg="mod">
          <ac:chgData name="NG, Felicity" userId="ad8609c7-ede3-472a-92fd-86beedf50130" providerId="ADAL" clId="{213C7BD2-480F-4416-89B4-A9C1AF44D8CA}" dt="2025-05-16T04:01:57.782" v="3287" actId="20577"/>
          <ac:spMkLst>
            <pc:docMk/>
            <pc:sldMk cId="0" sldId="310"/>
            <ac:spMk id="28" creationId="{AD9E309A-20A6-6B9A-6063-AFFDA89521BB}"/>
          </ac:spMkLst>
        </pc:spChg>
        <pc:spChg chg="mod">
          <ac:chgData name="NG, Felicity" userId="ad8609c7-ede3-472a-92fd-86beedf50130" providerId="ADAL" clId="{213C7BD2-480F-4416-89B4-A9C1AF44D8CA}" dt="2025-05-27T03:31:27.946" v="5459" actId="20577"/>
          <ac:spMkLst>
            <pc:docMk/>
            <pc:sldMk cId="0" sldId="310"/>
            <ac:spMk id="31" creationId="{7EB56FB1-070B-FB8A-AF13-B38D1CF72353}"/>
          </ac:spMkLst>
        </pc:spChg>
        <pc:spChg chg="mod">
          <ac:chgData name="NG, Felicity" userId="ad8609c7-ede3-472a-92fd-86beedf50130" providerId="ADAL" clId="{213C7BD2-480F-4416-89B4-A9C1AF44D8CA}" dt="2025-05-29T09:35:08.846" v="6693" actId="13926"/>
          <ac:spMkLst>
            <pc:docMk/>
            <pc:sldMk cId="0" sldId="310"/>
            <ac:spMk id="42" creationId="{00000000-0000-0000-0000-000000000000}"/>
          </ac:spMkLst>
        </pc:spChg>
        <pc:spChg chg="mod">
          <ac:chgData name="NG, Felicity" userId="ad8609c7-ede3-472a-92fd-86beedf50130" providerId="ADAL" clId="{213C7BD2-480F-4416-89B4-A9C1AF44D8CA}" dt="2025-05-27T03:39:00.754" v="5497" actId="20577"/>
          <ac:spMkLst>
            <pc:docMk/>
            <pc:sldMk cId="0" sldId="310"/>
            <ac:spMk id="53" creationId="{00000000-0000-0000-0000-000000000000}"/>
          </ac:spMkLst>
        </pc:spChg>
        <pc:spChg chg="mod">
          <ac:chgData name="NG, Felicity" userId="ad8609c7-ede3-472a-92fd-86beedf50130" providerId="ADAL" clId="{213C7BD2-480F-4416-89B4-A9C1AF44D8CA}" dt="2025-05-16T04:00:36.593" v="3248" actId="20577"/>
          <ac:spMkLst>
            <pc:docMk/>
            <pc:sldMk cId="0" sldId="310"/>
            <ac:spMk id="54" creationId="{00000000-0000-0000-0000-000000000000}"/>
          </ac:spMkLst>
        </pc:spChg>
        <pc:spChg chg="mod">
          <ac:chgData name="NG, Felicity" userId="ad8609c7-ede3-472a-92fd-86beedf50130" providerId="ADAL" clId="{213C7BD2-480F-4416-89B4-A9C1AF44D8CA}" dt="2025-05-16T04:00:54.800" v="3255" actId="20577"/>
          <ac:spMkLst>
            <pc:docMk/>
            <pc:sldMk cId="0" sldId="310"/>
            <ac:spMk id="55" creationId="{00000000-0000-0000-0000-000000000000}"/>
          </ac:spMkLst>
        </pc:spChg>
        <pc:spChg chg="mod">
          <ac:chgData name="NG, Felicity" userId="ad8609c7-ede3-472a-92fd-86beedf50130" providerId="ADAL" clId="{213C7BD2-480F-4416-89B4-A9C1AF44D8CA}" dt="2025-05-16T04:01:08.931" v="3259" actId="20577"/>
          <ac:spMkLst>
            <pc:docMk/>
            <pc:sldMk cId="0" sldId="310"/>
            <ac:spMk id="56" creationId="{00000000-0000-0000-0000-000000000000}"/>
          </ac:spMkLst>
        </pc:spChg>
        <pc:spChg chg="mod">
          <ac:chgData name="NG, Felicity" userId="ad8609c7-ede3-472a-92fd-86beedf50130" providerId="ADAL" clId="{213C7BD2-480F-4416-89B4-A9C1AF44D8CA}" dt="2025-05-16T04:01:28.904" v="3271" actId="20577"/>
          <ac:spMkLst>
            <pc:docMk/>
            <pc:sldMk cId="0" sldId="310"/>
            <ac:spMk id="57" creationId="{00000000-0000-0000-0000-000000000000}"/>
          </ac:spMkLst>
        </pc:spChg>
        <pc:spChg chg="mod">
          <ac:chgData name="NG, Felicity" userId="ad8609c7-ede3-472a-92fd-86beedf50130" providerId="ADAL" clId="{213C7BD2-480F-4416-89B4-A9C1AF44D8CA}" dt="2025-05-16T04:01:23.445" v="3265" actId="20577"/>
          <ac:spMkLst>
            <pc:docMk/>
            <pc:sldMk cId="0" sldId="310"/>
            <ac:spMk id="58" creationId="{00000000-0000-0000-0000-000000000000}"/>
          </ac:spMkLst>
        </pc:spChg>
        <pc:spChg chg="mod">
          <ac:chgData name="NG, Felicity" userId="ad8609c7-ede3-472a-92fd-86beedf50130" providerId="ADAL" clId="{213C7BD2-480F-4416-89B4-A9C1AF44D8CA}" dt="2025-05-16T04:02:30.022" v="3295" actId="20577"/>
          <ac:spMkLst>
            <pc:docMk/>
            <pc:sldMk cId="0" sldId="310"/>
            <ac:spMk id="62" creationId="{00000000-0000-0000-0000-000000000000}"/>
          </ac:spMkLst>
        </pc:spChg>
        <pc:spChg chg="mod">
          <ac:chgData name="NG, Felicity" userId="ad8609c7-ede3-472a-92fd-86beedf50130" providerId="ADAL" clId="{213C7BD2-480F-4416-89B4-A9C1AF44D8CA}" dt="2025-05-13T04:14:16.886" v="249" actId="20577"/>
          <ac:spMkLst>
            <pc:docMk/>
            <pc:sldMk cId="0" sldId="310"/>
            <ac:spMk id="64" creationId="{00000000-0000-0000-0000-000000000000}"/>
          </ac:spMkLst>
        </pc:spChg>
        <pc:spChg chg="mod">
          <ac:chgData name="NG, Felicity" userId="ad8609c7-ede3-472a-92fd-86beedf50130" providerId="ADAL" clId="{213C7BD2-480F-4416-89B4-A9C1AF44D8CA}" dt="2025-05-27T03:41:48.049" v="5499" actId="20577"/>
          <ac:spMkLst>
            <pc:docMk/>
            <pc:sldMk cId="0" sldId="310"/>
            <ac:spMk id="69" creationId="{00000000-0000-0000-0000-000000000000}"/>
          </ac:spMkLst>
        </pc:spChg>
        <pc:spChg chg="mod">
          <ac:chgData name="NG, Felicity" userId="ad8609c7-ede3-472a-92fd-86beedf50130" providerId="ADAL" clId="{213C7BD2-480F-4416-89B4-A9C1AF44D8CA}" dt="2025-05-29T09:33:28.376" v="6684" actId="20577"/>
          <ac:spMkLst>
            <pc:docMk/>
            <pc:sldMk cId="0" sldId="310"/>
            <ac:spMk id="75" creationId="{19712DE2-8CA1-00E1-A7C8-ECD25968DA86}"/>
          </ac:spMkLst>
        </pc:spChg>
        <pc:spChg chg="del">
          <ac:chgData name="NG, Felicity" userId="ad8609c7-ede3-472a-92fd-86beedf50130" providerId="ADAL" clId="{213C7BD2-480F-4416-89B4-A9C1AF44D8CA}" dt="2025-05-29T09:33:35.996" v="6685" actId="478"/>
          <ac:spMkLst>
            <pc:docMk/>
            <pc:sldMk cId="0" sldId="310"/>
            <ac:spMk id="76" creationId="{3F6456D1-A402-67B8-7E0B-505FA75579E1}"/>
          </ac:spMkLst>
        </pc:spChg>
        <pc:picChg chg="mod">
          <ac:chgData name="NG, Felicity" userId="ad8609c7-ede3-472a-92fd-86beedf50130" providerId="ADAL" clId="{213C7BD2-480F-4416-89B4-A9C1AF44D8CA}" dt="2025-05-29T09:35:20.838" v="6694" actId="1076"/>
          <ac:picMkLst>
            <pc:docMk/>
            <pc:sldMk cId="0" sldId="310"/>
            <ac:picMk id="19" creationId="{C8CB3870-B216-B1EC-C15D-1CF39EA64FEF}"/>
          </ac:picMkLst>
        </pc:picChg>
        <pc:picChg chg="add mod">
          <ac:chgData name="NG, Felicity" userId="ad8609c7-ede3-472a-92fd-86beedf50130" providerId="ADAL" clId="{213C7BD2-480F-4416-89B4-A9C1AF44D8CA}" dt="2025-05-29T09:33:41.868" v="6687" actId="1076"/>
          <ac:picMkLst>
            <pc:docMk/>
            <pc:sldMk cId="0" sldId="310"/>
            <ac:picMk id="45" creationId="{392D0BA2-F377-2FDC-37BD-6055A08C55F7}"/>
          </ac:picMkLst>
        </pc:picChg>
      </pc:sldChg>
      <pc:sldChg chg="addSp delSp modSp mod">
        <pc:chgData name="NG, Felicity" userId="ad8609c7-ede3-472a-92fd-86beedf50130" providerId="ADAL" clId="{213C7BD2-480F-4416-89B4-A9C1AF44D8CA}" dt="2025-05-29T09:39:08.915" v="6716" actId="13926"/>
        <pc:sldMkLst>
          <pc:docMk/>
          <pc:sldMk cId="0" sldId="311"/>
        </pc:sldMkLst>
        <pc:spChg chg="mod">
          <ac:chgData name="NG, Felicity" userId="ad8609c7-ede3-472a-92fd-86beedf50130" providerId="ADAL" clId="{213C7BD2-480F-4416-89B4-A9C1AF44D8CA}" dt="2025-05-29T09:38:14.397" v="6700" actId="14100"/>
          <ac:spMkLst>
            <pc:docMk/>
            <pc:sldMk cId="0" sldId="311"/>
            <ac:spMk id="18" creationId="{76AAA58E-89ED-2DB5-596A-A6CFA3C2B5BF}"/>
          </ac:spMkLst>
        </pc:spChg>
        <pc:spChg chg="mod">
          <ac:chgData name="NG, Felicity" userId="ad8609c7-ede3-472a-92fd-86beedf50130" providerId="ADAL" clId="{213C7BD2-480F-4416-89B4-A9C1AF44D8CA}" dt="2025-05-16T04:03:52.238" v="3341" actId="20577"/>
          <ac:spMkLst>
            <pc:docMk/>
            <pc:sldMk cId="0" sldId="311"/>
            <ac:spMk id="30" creationId="{36C2975F-A81E-7F7B-74BD-07064F030F90}"/>
          </ac:spMkLst>
        </pc:spChg>
        <pc:spChg chg="mod">
          <ac:chgData name="NG, Felicity" userId="ad8609c7-ede3-472a-92fd-86beedf50130" providerId="ADAL" clId="{213C7BD2-480F-4416-89B4-A9C1AF44D8CA}" dt="2025-05-16T04:03:47.044" v="3333" actId="20577"/>
          <ac:spMkLst>
            <pc:docMk/>
            <pc:sldMk cId="0" sldId="311"/>
            <ac:spMk id="31" creationId="{7F9E5B75-739F-6EA5-64CA-CD4C1DE18148}"/>
          </ac:spMkLst>
        </pc:spChg>
        <pc:spChg chg="mod">
          <ac:chgData name="NG, Felicity" userId="ad8609c7-ede3-472a-92fd-86beedf50130" providerId="ADAL" clId="{213C7BD2-480F-4416-89B4-A9C1AF44D8CA}" dt="2025-05-29T09:39:08.915" v="6716" actId="13926"/>
          <ac:spMkLst>
            <pc:docMk/>
            <pc:sldMk cId="0" sldId="311"/>
            <ac:spMk id="42" creationId="{00000000-0000-0000-0000-000000000000}"/>
          </ac:spMkLst>
        </pc:spChg>
        <pc:spChg chg="mod">
          <ac:chgData name="NG, Felicity" userId="ad8609c7-ede3-472a-92fd-86beedf50130" providerId="ADAL" clId="{213C7BD2-480F-4416-89B4-A9C1AF44D8CA}" dt="2025-05-27T03:45:09.110" v="5529" actId="20577"/>
          <ac:spMkLst>
            <pc:docMk/>
            <pc:sldMk cId="0" sldId="311"/>
            <ac:spMk id="53" creationId="{00000000-0000-0000-0000-000000000000}"/>
          </ac:spMkLst>
        </pc:spChg>
        <pc:spChg chg="mod">
          <ac:chgData name="NG, Felicity" userId="ad8609c7-ede3-472a-92fd-86beedf50130" providerId="ADAL" clId="{213C7BD2-480F-4416-89B4-A9C1AF44D8CA}" dt="2025-05-16T04:02:48.493" v="3302" actId="20577"/>
          <ac:spMkLst>
            <pc:docMk/>
            <pc:sldMk cId="0" sldId="311"/>
            <ac:spMk id="54" creationId="{00000000-0000-0000-0000-000000000000}"/>
          </ac:spMkLst>
        </pc:spChg>
        <pc:spChg chg="mod">
          <ac:chgData name="NG, Felicity" userId="ad8609c7-ede3-472a-92fd-86beedf50130" providerId="ADAL" clId="{213C7BD2-480F-4416-89B4-A9C1AF44D8CA}" dt="2025-05-16T04:02:59.688" v="3309" actId="20577"/>
          <ac:spMkLst>
            <pc:docMk/>
            <pc:sldMk cId="0" sldId="311"/>
            <ac:spMk id="55" creationId="{00000000-0000-0000-0000-000000000000}"/>
          </ac:spMkLst>
        </pc:spChg>
        <pc:spChg chg="mod">
          <ac:chgData name="NG, Felicity" userId="ad8609c7-ede3-472a-92fd-86beedf50130" providerId="ADAL" clId="{213C7BD2-480F-4416-89B4-A9C1AF44D8CA}" dt="2025-05-16T04:03:11.505" v="3311" actId="20577"/>
          <ac:spMkLst>
            <pc:docMk/>
            <pc:sldMk cId="0" sldId="311"/>
            <ac:spMk id="56" creationId="{00000000-0000-0000-0000-000000000000}"/>
          </ac:spMkLst>
        </pc:spChg>
        <pc:spChg chg="mod">
          <ac:chgData name="NG, Felicity" userId="ad8609c7-ede3-472a-92fd-86beedf50130" providerId="ADAL" clId="{213C7BD2-480F-4416-89B4-A9C1AF44D8CA}" dt="2025-05-16T04:03:31.852" v="3327" actId="20577"/>
          <ac:spMkLst>
            <pc:docMk/>
            <pc:sldMk cId="0" sldId="311"/>
            <ac:spMk id="57" creationId="{00000000-0000-0000-0000-000000000000}"/>
          </ac:spMkLst>
        </pc:spChg>
        <pc:spChg chg="mod">
          <ac:chgData name="NG, Felicity" userId="ad8609c7-ede3-472a-92fd-86beedf50130" providerId="ADAL" clId="{213C7BD2-480F-4416-89B4-A9C1AF44D8CA}" dt="2025-05-16T04:03:25.801" v="3319" actId="20577"/>
          <ac:spMkLst>
            <pc:docMk/>
            <pc:sldMk cId="0" sldId="311"/>
            <ac:spMk id="58" creationId="{00000000-0000-0000-0000-000000000000}"/>
          </ac:spMkLst>
        </pc:spChg>
        <pc:spChg chg="mod">
          <ac:chgData name="NG, Felicity" userId="ad8609c7-ede3-472a-92fd-86beedf50130" providerId="ADAL" clId="{213C7BD2-480F-4416-89B4-A9C1AF44D8CA}" dt="2025-05-27T03:44:00.395" v="5519" actId="20577"/>
          <ac:spMkLst>
            <pc:docMk/>
            <pc:sldMk cId="0" sldId="311"/>
            <ac:spMk id="60" creationId="{951D3EC3-16C3-B177-EF38-D5E2D5B8DE60}"/>
          </ac:spMkLst>
        </pc:spChg>
        <pc:spChg chg="mod">
          <ac:chgData name="NG, Felicity" userId="ad8609c7-ede3-472a-92fd-86beedf50130" providerId="ADAL" clId="{213C7BD2-480F-4416-89B4-A9C1AF44D8CA}" dt="2025-05-29T09:38:46.908" v="6712"/>
          <ac:spMkLst>
            <pc:docMk/>
            <pc:sldMk cId="0" sldId="311"/>
            <ac:spMk id="61" creationId="{9B3A0462-F3DC-B29F-F1C8-A6BCDC8D2E1E}"/>
          </ac:spMkLst>
        </pc:spChg>
        <pc:spChg chg="mod">
          <ac:chgData name="NG, Felicity" userId="ad8609c7-ede3-472a-92fd-86beedf50130" providerId="ADAL" clId="{213C7BD2-480F-4416-89B4-A9C1AF44D8CA}" dt="2025-05-26T01:45:43.093" v="3638" actId="20577"/>
          <ac:spMkLst>
            <pc:docMk/>
            <pc:sldMk cId="0" sldId="311"/>
            <ac:spMk id="62" creationId="{00000000-0000-0000-0000-000000000000}"/>
          </ac:spMkLst>
        </pc:spChg>
        <pc:spChg chg="mod">
          <ac:chgData name="NG, Felicity" userId="ad8609c7-ede3-472a-92fd-86beedf50130" providerId="ADAL" clId="{213C7BD2-480F-4416-89B4-A9C1AF44D8CA}" dt="2025-05-13T04:14:23.122" v="255" actId="20577"/>
          <ac:spMkLst>
            <pc:docMk/>
            <pc:sldMk cId="0" sldId="311"/>
            <ac:spMk id="64" creationId="{00000000-0000-0000-0000-000000000000}"/>
          </ac:spMkLst>
        </pc:spChg>
        <pc:spChg chg="mod">
          <ac:chgData name="NG, Felicity" userId="ad8609c7-ede3-472a-92fd-86beedf50130" providerId="ADAL" clId="{213C7BD2-480F-4416-89B4-A9C1AF44D8CA}" dt="2025-05-27T03:46:09.038" v="5538" actId="20577"/>
          <ac:spMkLst>
            <pc:docMk/>
            <pc:sldMk cId="0" sldId="311"/>
            <ac:spMk id="69" creationId="{00000000-0000-0000-0000-000000000000}"/>
          </ac:spMkLst>
        </pc:spChg>
        <pc:spChg chg="mod">
          <ac:chgData name="NG, Felicity" userId="ad8609c7-ede3-472a-92fd-86beedf50130" providerId="ADAL" clId="{213C7BD2-480F-4416-89B4-A9C1AF44D8CA}" dt="2025-05-29T09:38:25.664" v="6704" actId="20577"/>
          <ac:spMkLst>
            <pc:docMk/>
            <pc:sldMk cId="0" sldId="311"/>
            <ac:spMk id="76" creationId="{85BF1BC2-0757-7D78-8998-AC015200A184}"/>
          </ac:spMkLst>
        </pc:spChg>
        <pc:spChg chg="mod">
          <ac:chgData name="NG, Felicity" userId="ad8609c7-ede3-472a-92fd-86beedf50130" providerId="ADAL" clId="{213C7BD2-480F-4416-89B4-A9C1AF44D8CA}" dt="2025-05-16T04:03:59.720" v="3343" actId="20577"/>
          <ac:spMkLst>
            <pc:docMk/>
            <pc:sldMk cId="0" sldId="311"/>
            <ac:spMk id="80" creationId="{9E0D2213-BEB1-E8DA-AAB8-0DA5407596A2}"/>
          </ac:spMkLst>
        </pc:spChg>
        <pc:picChg chg="add mod">
          <ac:chgData name="NG, Felicity" userId="ad8609c7-ede3-472a-92fd-86beedf50130" providerId="ADAL" clId="{213C7BD2-480F-4416-89B4-A9C1AF44D8CA}" dt="2025-05-29T09:38:59.644" v="6715" actId="1076"/>
          <ac:picMkLst>
            <pc:docMk/>
            <pc:sldMk cId="0" sldId="311"/>
            <ac:picMk id="25" creationId="{1BF7CB6B-3BC6-973A-A2B0-2235651018A1}"/>
          </ac:picMkLst>
        </pc:picChg>
        <pc:picChg chg="del">
          <ac:chgData name="NG, Felicity" userId="ad8609c7-ede3-472a-92fd-86beedf50130" providerId="ADAL" clId="{213C7BD2-480F-4416-89B4-A9C1AF44D8CA}" dt="2025-05-29T09:38:48.562" v="6713" actId="478"/>
          <ac:picMkLst>
            <pc:docMk/>
            <pc:sldMk cId="0" sldId="311"/>
            <ac:picMk id="72" creationId="{8D48D95D-7F66-E23F-8FD2-A9AA009A2528}"/>
          </ac:picMkLst>
        </pc:picChg>
      </pc:sldChg>
      <pc:sldChg chg="addSp delSp modSp mod">
        <pc:chgData name="NG, Felicity" userId="ad8609c7-ede3-472a-92fd-86beedf50130" providerId="ADAL" clId="{213C7BD2-480F-4416-89B4-A9C1AF44D8CA}" dt="2025-05-29T17:26:05.397" v="7013" actId="20577"/>
        <pc:sldMkLst>
          <pc:docMk/>
          <pc:sldMk cId="1304268352" sldId="313"/>
        </pc:sldMkLst>
        <pc:spChg chg="mod">
          <ac:chgData name="NG, Felicity" userId="ad8609c7-ede3-472a-92fd-86beedf50130" providerId="ADAL" clId="{213C7BD2-480F-4416-89B4-A9C1AF44D8CA}" dt="2025-05-29T17:15:24.174" v="6977" actId="1076"/>
          <ac:spMkLst>
            <pc:docMk/>
            <pc:sldMk cId="1304268352" sldId="313"/>
            <ac:spMk id="18" creationId="{C17CD485-843C-D955-EA09-13FC05DE6FD7}"/>
          </ac:spMkLst>
        </pc:spChg>
        <pc:spChg chg="mod">
          <ac:chgData name="NG, Felicity" userId="ad8609c7-ede3-472a-92fd-86beedf50130" providerId="ADAL" clId="{213C7BD2-480F-4416-89B4-A9C1AF44D8CA}" dt="2025-05-29T17:13:01.321" v="6947"/>
          <ac:spMkLst>
            <pc:docMk/>
            <pc:sldMk cId="1304268352" sldId="313"/>
            <ac:spMk id="27" creationId="{B057FF42-F620-E806-FEE4-2E1F5685770E}"/>
          </ac:spMkLst>
        </pc:spChg>
        <pc:spChg chg="add mod">
          <ac:chgData name="NG, Felicity" userId="ad8609c7-ede3-472a-92fd-86beedf50130" providerId="ADAL" clId="{213C7BD2-480F-4416-89B4-A9C1AF44D8CA}" dt="2025-05-29T17:15:15.528" v="6976" actId="1076"/>
          <ac:spMkLst>
            <pc:docMk/>
            <pc:sldMk cId="1304268352" sldId="313"/>
            <ac:spMk id="28" creationId="{F8A4E262-1E79-26E5-5F68-29A04A3C83F1}"/>
          </ac:spMkLst>
        </pc:spChg>
        <pc:spChg chg="mod">
          <ac:chgData name="NG, Felicity" userId="ad8609c7-ede3-472a-92fd-86beedf50130" providerId="ADAL" clId="{213C7BD2-480F-4416-89B4-A9C1AF44D8CA}" dt="2025-05-29T16:45:26.896" v="6830" actId="20577"/>
          <ac:spMkLst>
            <pc:docMk/>
            <pc:sldMk cId="1304268352" sldId="313"/>
            <ac:spMk id="37" creationId="{8803FFCF-44A6-4702-BAA3-174960547D83}"/>
          </ac:spMkLst>
        </pc:spChg>
        <pc:spChg chg="add mod">
          <ac:chgData name="NG, Felicity" userId="ad8609c7-ede3-472a-92fd-86beedf50130" providerId="ADAL" clId="{213C7BD2-480F-4416-89B4-A9C1AF44D8CA}" dt="2025-05-29T17:16:02.471" v="6981" actId="1076"/>
          <ac:spMkLst>
            <pc:docMk/>
            <pc:sldMk cId="1304268352" sldId="313"/>
            <ac:spMk id="38" creationId="{5D35BE98-3CE9-FD5C-1ABE-6F3937E157ED}"/>
          </ac:spMkLst>
        </pc:spChg>
        <pc:spChg chg="mod">
          <ac:chgData name="NG, Felicity" userId="ad8609c7-ede3-472a-92fd-86beedf50130" providerId="ADAL" clId="{213C7BD2-480F-4416-89B4-A9C1AF44D8CA}" dt="2025-05-29T16:56:42.712" v="6844" actId="20577"/>
          <ac:spMkLst>
            <pc:docMk/>
            <pc:sldMk cId="1304268352" sldId="313"/>
            <ac:spMk id="39" creationId="{0E658FEC-8450-9302-3607-5498DF3630A3}"/>
          </ac:spMkLst>
        </pc:spChg>
        <pc:spChg chg="mod">
          <ac:chgData name="NG, Felicity" userId="ad8609c7-ede3-472a-92fd-86beedf50130" providerId="ADAL" clId="{213C7BD2-480F-4416-89B4-A9C1AF44D8CA}" dt="2025-05-29T16:44:29.976" v="6822" actId="20577"/>
          <ac:spMkLst>
            <pc:docMk/>
            <pc:sldMk cId="1304268352" sldId="313"/>
            <ac:spMk id="41" creationId="{5E431F49-68E1-5FCF-A047-5A3C64F9213C}"/>
          </ac:spMkLst>
        </pc:spChg>
        <pc:spChg chg="mod">
          <ac:chgData name="NG, Felicity" userId="ad8609c7-ede3-472a-92fd-86beedf50130" providerId="ADAL" clId="{213C7BD2-480F-4416-89B4-A9C1AF44D8CA}" dt="2025-05-29T10:04:20.299" v="6744" actId="20577"/>
          <ac:spMkLst>
            <pc:docMk/>
            <pc:sldMk cId="1304268352" sldId="313"/>
            <ac:spMk id="52" creationId="{00000000-0000-0000-0000-000000000000}"/>
          </ac:spMkLst>
        </pc:spChg>
        <pc:spChg chg="mod">
          <ac:chgData name="NG, Felicity" userId="ad8609c7-ede3-472a-92fd-86beedf50130" providerId="ADAL" clId="{213C7BD2-480F-4416-89B4-A9C1AF44D8CA}" dt="2025-05-29T17:02:18.122" v="6891" actId="20577"/>
          <ac:spMkLst>
            <pc:docMk/>
            <pc:sldMk cId="1304268352" sldId="313"/>
            <ac:spMk id="54" creationId="{00000000-0000-0000-0000-000000000000}"/>
          </ac:spMkLst>
        </pc:spChg>
        <pc:spChg chg="mod">
          <ac:chgData name="NG, Felicity" userId="ad8609c7-ede3-472a-92fd-86beedf50130" providerId="ADAL" clId="{213C7BD2-480F-4416-89B4-A9C1AF44D8CA}" dt="2025-05-29T16:19:32.256" v="6772"/>
          <ac:spMkLst>
            <pc:docMk/>
            <pc:sldMk cId="1304268352" sldId="313"/>
            <ac:spMk id="55" creationId="{00000000-0000-0000-0000-000000000000}"/>
          </ac:spMkLst>
        </pc:spChg>
        <pc:spChg chg="mod">
          <ac:chgData name="NG, Felicity" userId="ad8609c7-ede3-472a-92fd-86beedf50130" providerId="ADAL" clId="{213C7BD2-480F-4416-89B4-A9C1AF44D8CA}" dt="2025-05-29T16:20:57.354" v="6774"/>
          <ac:spMkLst>
            <pc:docMk/>
            <pc:sldMk cId="1304268352" sldId="313"/>
            <ac:spMk id="56" creationId="{00000000-0000-0000-0000-000000000000}"/>
          </ac:spMkLst>
        </pc:spChg>
        <pc:spChg chg="mod">
          <ac:chgData name="NG, Felicity" userId="ad8609c7-ede3-472a-92fd-86beedf50130" providerId="ADAL" clId="{213C7BD2-480F-4416-89B4-A9C1AF44D8CA}" dt="2025-05-29T16:21:07.796" v="6780" actId="20577"/>
          <ac:spMkLst>
            <pc:docMk/>
            <pc:sldMk cId="1304268352" sldId="313"/>
            <ac:spMk id="57" creationId="{00000000-0000-0000-0000-000000000000}"/>
          </ac:spMkLst>
        </pc:spChg>
        <pc:spChg chg="mod">
          <ac:chgData name="NG, Felicity" userId="ad8609c7-ede3-472a-92fd-86beedf50130" providerId="ADAL" clId="{213C7BD2-480F-4416-89B4-A9C1AF44D8CA}" dt="2025-05-29T16:38:56.368" v="6796" actId="20577"/>
          <ac:spMkLst>
            <pc:docMk/>
            <pc:sldMk cId="1304268352" sldId="313"/>
            <ac:spMk id="58" creationId="{00000000-0000-0000-0000-000000000000}"/>
          </ac:spMkLst>
        </pc:spChg>
        <pc:spChg chg="mod">
          <ac:chgData name="NG, Felicity" userId="ad8609c7-ede3-472a-92fd-86beedf50130" providerId="ADAL" clId="{213C7BD2-480F-4416-89B4-A9C1AF44D8CA}" dt="2025-05-29T16:39:01.060" v="6802" actId="20577"/>
          <ac:spMkLst>
            <pc:docMk/>
            <pc:sldMk cId="1304268352" sldId="313"/>
            <ac:spMk id="59" creationId="{00000000-0000-0000-0000-000000000000}"/>
          </ac:spMkLst>
        </pc:spChg>
        <pc:spChg chg="mod">
          <ac:chgData name="NG, Felicity" userId="ad8609c7-ede3-472a-92fd-86beedf50130" providerId="ADAL" clId="{213C7BD2-480F-4416-89B4-A9C1AF44D8CA}" dt="2025-05-29T17:12:30.208" v="6945" actId="20577"/>
          <ac:spMkLst>
            <pc:docMk/>
            <pc:sldMk cId="1304268352" sldId="313"/>
            <ac:spMk id="61" creationId="{5645D574-D42A-4077-FE25-06AFFCD5C39E}"/>
          </ac:spMkLst>
        </pc:spChg>
        <pc:spChg chg="mod">
          <ac:chgData name="NG, Felicity" userId="ad8609c7-ede3-472a-92fd-86beedf50130" providerId="ADAL" clId="{213C7BD2-480F-4416-89B4-A9C1AF44D8CA}" dt="2025-05-29T17:13:43.277" v="6967" actId="20577"/>
          <ac:spMkLst>
            <pc:docMk/>
            <pc:sldMk cId="1304268352" sldId="313"/>
            <ac:spMk id="62" creationId="{945D2EEF-B00B-C734-73C9-23FEFFD46332}"/>
          </ac:spMkLst>
        </pc:spChg>
        <pc:spChg chg="mod">
          <ac:chgData name="NG, Felicity" userId="ad8609c7-ede3-472a-92fd-86beedf50130" providerId="ADAL" clId="{213C7BD2-480F-4416-89B4-A9C1AF44D8CA}" dt="2025-05-29T17:26:05.397" v="7013" actId="20577"/>
          <ac:spMkLst>
            <pc:docMk/>
            <pc:sldMk cId="1304268352" sldId="313"/>
            <ac:spMk id="63" creationId="{00000000-0000-0000-0000-000000000000}"/>
          </ac:spMkLst>
        </pc:spChg>
        <pc:spChg chg="mod">
          <ac:chgData name="NG, Felicity" userId="ad8609c7-ede3-472a-92fd-86beedf50130" providerId="ADAL" clId="{213C7BD2-480F-4416-89B4-A9C1AF44D8CA}" dt="2025-05-29T10:04:49.895" v="6768" actId="20577"/>
          <ac:spMkLst>
            <pc:docMk/>
            <pc:sldMk cId="1304268352" sldId="313"/>
            <ac:spMk id="64" creationId="{00000000-0000-0000-0000-000000000000}"/>
          </ac:spMkLst>
        </pc:spChg>
        <pc:spChg chg="mod">
          <ac:chgData name="NG, Felicity" userId="ad8609c7-ede3-472a-92fd-86beedf50130" providerId="ADAL" clId="{213C7BD2-480F-4416-89B4-A9C1AF44D8CA}" dt="2025-05-13T04:14:29.653" v="261" actId="20577"/>
          <ac:spMkLst>
            <pc:docMk/>
            <pc:sldMk cId="1304268352" sldId="313"/>
            <ac:spMk id="65" creationId="{00000000-0000-0000-0000-000000000000}"/>
          </ac:spMkLst>
        </pc:spChg>
        <pc:spChg chg="mod">
          <ac:chgData name="NG, Felicity" userId="ad8609c7-ede3-472a-92fd-86beedf50130" providerId="ADAL" clId="{213C7BD2-480F-4416-89B4-A9C1AF44D8CA}" dt="2025-05-29T16:45:51.181" v="6832" actId="20577"/>
          <ac:spMkLst>
            <pc:docMk/>
            <pc:sldMk cId="1304268352" sldId="313"/>
            <ac:spMk id="66" creationId="{D32725BE-D12B-876D-B86F-B8171DB9537B}"/>
          </ac:spMkLst>
        </pc:spChg>
        <pc:spChg chg="mod">
          <ac:chgData name="NG, Felicity" userId="ad8609c7-ede3-472a-92fd-86beedf50130" providerId="ADAL" clId="{213C7BD2-480F-4416-89B4-A9C1AF44D8CA}" dt="2025-05-29T17:00:06.831" v="6889" actId="20577"/>
          <ac:spMkLst>
            <pc:docMk/>
            <pc:sldMk cId="1304268352" sldId="313"/>
            <ac:spMk id="67" creationId="{00000000-0000-0000-0000-000000000000}"/>
          </ac:spMkLst>
        </pc:spChg>
        <pc:spChg chg="mod">
          <ac:chgData name="NG, Felicity" userId="ad8609c7-ede3-472a-92fd-86beedf50130" providerId="ADAL" clId="{213C7BD2-480F-4416-89B4-A9C1AF44D8CA}" dt="2025-05-29T17:14:30.846" v="6973" actId="1076"/>
          <ac:spMkLst>
            <pc:docMk/>
            <pc:sldMk cId="1304268352" sldId="313"/>
            <ac:spMk id="70" creationId="{84360B0B-CFA5-6263-3123-5A5EB7D596E5}"/>
          </ac:spMkLst>
        </pc:spChg>
        <pc:grpChg chg="add mod">
          <ac:chgData name="NG, Felicity" userId="ad8609c7-ede3-472a-92fd-86beedf50130" providerId="ADAL" clId="{213C7BD2-480F-4416-89B4-A9C1AF44D8CA}" dt="2025-05-29T17:13:01.321" v="6947"/>
          <ac:grpSpMkLst>
            <pc:docMk/>
            <pc:sldMk cId="1304268352" sldId="313"/>
            <ac:grpSpMk id="23" creationId="{6BABCA50-9428-82DE-08B2-D59C052E7820}"/>
          </ac:grpSpMkLst>
        </pc:grpChg>
        <pc:picChg chg="del">
          <ac:chgData name="NG, Felicity" userId="ad8609c7-ede3-472a-92fd-86beedf50130" providerId="ADAL" clId="{213C7BD2-480F-4416-89B4-A9C1AF44D8CA}" dt="2025-05-29T17:15:09.436" v="6974" actId="478"/>
          <ac:picMkLst>
            <pc:docMk/>
            <pc:sldMk cId="1304268352" sldId="313"/>
            <ac:picMk id="19" creationId="{734A1D83-AB94-0E87-7427-890C2C3965EF}"/>
          </ac:picMkLst>
        </pc:picChg>
        <pc:picChg chg="mod">
          <ac:chgData name="NG, Felicity" userId="ad8609c7-ede3-472a-92fd-86beedf50130" providerId="ADAL" clId="{213C7BD2-480F-4416-89B4-A9C1AF44D8CA}" dt="2025-05-29T17:13:01.321" v="6947"/>
          <ac:picMkLst>
            <pc:docMk/>
            <pc:sldMk cId="1304268352" sldId="313"/>
            <ac:picMk id="24" creationId="{4690293D-B28E-AC15-FD6D-5D9D793A46A2}"/>
          </ac:picMkLst>
        </pc:picChg>
        <pc:picChg chg="add mod">
          <ac:chgData name="NG, Felicity" userId="ad8609c7-ede3-472a-92fd-86beedf50130" providerId="ADAL" clId="{213C7BD2-480F-4416-89B4-A9C1AF44D8CA}" dt="2025-05-29T17:16:23.364" v="6984" actId="1076"/>
          <ac:picMkLst>
            <pc:docMk/>
            <pc:sldMk cId="1304268352" sldId="313"/>
            <ac:picMk id="40" creationId="{FC238B7F-BD75-FB26-91A6-9B9D739BC041}"/>
          </ac:picMkLst>
        </pc:picChg>
        <pc:picChg chg="del">
          <ac:chgData name="NG, Felicity" userId="ad8609c7-ede3-472a-92fd-86beedf50130" providerId="ADAL" clId="{213C7BD2-480F-4416-89B4-A9C1AF44D8CA}" dt="2025-05-29T17:15:46.586" v="6978" actId="478"/>
          <ac:picMkLst>
            <pc:docMk/>
            <pc:sldMk cId="1304268352" sldId="313"/>
            <ac:picMk id="69" creationId="{06D6ECDE-D950-772B-63E2-FF2364B91867}"/>
          </ac:picMkLst>
        </pc:picChg>
        <pc:picChg chg="del">
          <ac:chgData name="NG, Felicity" userId="ad8609c7-ede3-472a-92fd-86beedf50130" providerId="ADAL" clId="{213C7BD2-480F-4416-89B4-A9C1AF44D8CA}" dt="2025-05-29T17:16:18.567" v="6983" actId="478"/>
          <ac:picMkLst>
            <pc:docMk/>
            <pc:sldMk cId="1304268352" sldId="313"/>
            <ac:picMk id="71" creationId="{5878280E-22D2-1419-E768-D1C0F43DC134}"/>
          </ac:picMkLst>
        </pc:picChg>
      </pc:sldChg>
      <pc:sldChg chg="addSp delSp modSp mod">
        <pc:chgData name="NG, Felicity" userId="ad8609c7-ede3-472a-92fd-86beedf50130" providerId="ADAL" clId="{213C7BD2-480F-4416-89B4-A9C1AF44D8CA}" dt="2025-05-29T17:26:34.136" v="7019" actId="1076"/>
        <pc:sldMkLst>
          <pc:docMk/>
          <pc:sldMk cId="665125803" sldId="314"/>
        </pc:sldMkLst>
        <pc:spChg chg="mod">
          <ac:chgData name="NG, Felicity" userId="ad8609c7-ede3-472a-92fd-86beedf50130" providerId="ADAL" clId="{213C7BD2-480F-4416-89B4-A9C1AF44D8CA}" dt="2025-05-29T10:04:27.298" v="6750" actId="20577"/>
          <ac:spMkLst>
            <pc:docMk/>
            <pc:sldMk cId="665125803" sldId="314"/>
            <ac:spMk id="17" creationId="{18A48251-FEFE-D7F6-7DF1-EC4A8BE7003F}"/>
          </ac:spMkLst>
        </pc:spChg>
        <pc:spChg chg="mod">
          <ac:chgData name="NG, Felicity" userId="ad8609c7-ede3-472a-92fd-86beedf50130" providerId="ADAL" clId="{213C7BD2-480F-4416-89B4-A9C1AF44D8CA}" dt="2025-05-29T17:22:29.053" v="6996" actId="1076"/>
          <ac:spMkLst>
            <pc:docMk/>
            <pc:sldMk cId="665125803" sldId="314"/>
            <ac:spMk id="37" creationId="{2C50829C-FD7B-7F68-276A-369FCD6A3551}"/>
          </ac:spMkLst>
        </pc:spChg>
        <pc:spChg chg="mod">
          <ac:chgData name="NG, Felicity" userId="ad8609c7-ede3-472a-92fd-86beedf50130" providerId="ADAL" clId="{213C7BD2-480F-4416-89B4-A9C1AF44D8CA}" dt="2025-05-29T17:05:33.357" v="6901" actId="20577"/>
          <ac:spMkLst>
            <pc:docMk/>
            <pc:sldMk cId="665125803" sldId="314"/>
            <ac:spMk id="41" creationId="{35AE6415-DC56-81B2-252D-DD5610F1BD3D}"/>
          </ac:spMkLst>
        </pc:spChg>
        <pc:spChg chg="mod">
          <ac:chgData name="NG, Felicity" userId="ad8609c7-ede3-472a-92fd-86beedf50130" providerId="ADAL" clId="{213C7BD2-480F-4416-89B4-A9C1AF44D8CA}" dt="2025-05-29T17:09:07.667" v="6943" actId="20577"/>
          <ac:spMkLst>
            <pc:docMk/>
            <pc:sldMk cId="665125803" sldId="314"/>
            <ac:spMk id="53" creationId="{E5EC2EE3-FD6D-B88F-7B45-3508329DB8F7}"/>
          </ac:spMkLst>
        </pc:spChg>
        <pc:spChg chg="mod">
          <ac:chgData name="NG, Felicity" userId="ad8609c7-ede3-472a-92fd-86beedf50130" providerId="ADAL" clId="{213C7BD2-480F-4416-89B4-A9C1AF44D8CA}" dt="2025-05-29T17:07:35.749" v="6932" actId="20577"/>
          <ac:spMkLst>
            <pc:docMk/>
            <pc:sldMk cId="665125803" sldId="314"/>
            <ac:spMk id="54" creationId="{00000000-0000-0000-0000-000000000000}"/>
          </ac:spMkLst>
        </pc:spChg>
        <pc:spChg chg="mod">
          <ac:chgData name="NG, Felicity" userId="ad8609c7-ede3-472a-92fd-86beedf50130" providerId="ADAL" clId="{213C7BD2-480F-4416-89B4-A9C1AF44D8CA}" dt="2025-05-29T16:23:07.581" v="6782"/>
          <ac:spMkLst>
            <pc:docMk/>
            <pc:sldMk cId="665125803" sldId="314"/>
            <ac:spMk id="55" creationId="{00000000-0000-0000-0000-000000000000}"/>
          </ac:spMkLst>
        </pc:spChg>
        <pc:spChg chg="mod">
          <ac:chgData name="NG, Felicity" userId="ad8609c7-ede3-472a-92fd-86beedf50130" providerId="ADAL" clId="{213C7BD2-480F-4416-89B4-A9C1AF44D8CA}" dt="2025-05-29T16:23:24.918" v="6784"/>
          <ac:spMkLst>
            <pc:docMk/>
            <pc:sldMk cId="665125803" sldId="314"/>
            <ac:spMk id="56" creationId="{00000000-0000-0000-0000-000000000000}"/>
          </ac:spMkLst>
        </pc:spChg>
        <pc:spChg chg="mod">
          <ac:chgData name="NG, Felicity" userId="ad8609c7-ede3-472a-92fd-86beedf50130" providerId="ADAL" clId="{213C7BD2-480F-4416-89B4-A9C1AF44D8CA}" dt="2025-05-29T16:23:34.181" v="6790" actId="20577"/>
          <ac:spMkLst>
            <pc:docMk/>
            <pc:sldMk cId="665125803" sldId="314"/>
            <ac:spMk id="57" creationId="{00000000-0000-0000-0000-000000000000}"/>
          </ac:spMkLst>
        </pc:spChg>
        <pc:spChg chg="mod">
          <ac:chgData name="NG, Felicity" userId="ad8609c7-ede3-472a-92fd-86beedf50130" providerId="ADAL" clId="{213C7BD2-480F-4416-89B4-A9C1AF44D8CA}" dt="2025-05-29T16:40:38.952" v="6808" actId="20577"/>
          <ac:spMkLst>
            <pc:docMk/>
            <pc:sldMk cId="665125803" sldId="314"/>
            <ac:spMk id="58" creationId="{00000000-0000-0000-0000-000000000000}"/>
          </ac:spMkLst>
        </pc:spChg>
        <pc:spChg chg="mod">
          <ac:chgData name="NG, Felicity" userId="ad8609c7-ede3-472a-92fd-86beedf50130" providerId="ADAL" clId="{213C7BD2-480F-4416-89B4-A9C1AF44D8CA}" dt="2025-05-29T16:40:44.218" v="6814" actId="20577"/>
          <ac:spMkLst>
            <pc:docMk/>
            <pc:sldMk cId="665125803" sldId="314"/>
            <ac:spMk id="59" creationId="{00000000-0000-0000-0000-000000000000}"/>
          </ac:spMkLst>
        </pc:spChg>
        <pc:spChg chg="mod">
          <ac:chgData name="NG, Felicity" userId="ad8609c7-ede3-472a-92fd-86beedf50130" providerId="ADAL" clId="{213C7BD2-480F-4416-89B4-A9C1AF44D8CA}" dt="2025-05-29T10:04:58.896" v="6770"/>
          <ac:spMkLst>
            <pc:docMk/>
            <pc:sldMk cId="665125803" sldId="314"/>
            <ac:spMk id="60" creationId="{4500BE2E-9174-9D3E-9D4C-FA8C07044B12}"/>
          </ac:spMkLst>
        </pc:spChg>
        <pc:spChg chg="del mod">
          <ac:chgData name="NG, Felicity" userId="ad8609c7-ede3-472a-92fd-86beedf50130" providerId="ADAL" clId="{213C7BD2-480F-4416-89B4-A9C1AF44D8CA}" dt="2025-05-29T17:26:28.084" v="7018"/>
          <ac:spMkLst>
            <pc:docMk/>
            <pc:sldMk cId="665125803" sldId="314"/>
            <ac:spMk id="61" creationId="{67ACDDCA-16A5-A216-048E-4BFF02968FFC}"/>
          </ac:spMkLst>
        </pc:spChg>
        <pc:spChg chg="mod">
          <ac:chgData name="NG, Felicity" userId="ad8609c7-ede3-472a-92fd-86beedf50130" providerId="ADAL" clId="{213C7BD2-480F-4416-89B4-A9C1AF44D8CA}" dt="2025-05-29T17:22:43.471" v="6999" actId="1076"/>
          <ac:spMkLst>
            <pc:docMk/>
            <pc:sldMk cId="665125803" sldId="314"/>
            <ac:spMk id="64" creationId="{2C765075-6232-C9AC-7671-9F621E14C33E}"/>
          </ac:spMkLst>
        </pc:spChg>
        <pc:spChg chg="mod">
          <ac:chgData name="NG, Felicity" userId="ad8609c7-ede3-472a-92fd-86beedf50130" providerId="ADAL" clId="{213C7BD2-480F-4416-89B4-A9C1AF44D8CA}" dt="2025-05-13T04:14:43.790" v="268" actId="20577"/>
          <ac:spMkLst>
            <pc:docMk/>
            <pc:sldMk cId="665125803" sldId="314"/>
            <ac:spMk id="65" creationId="{00000000-0000-0000-0000-000000000000}"/>
          </ac:spMkLst>
        </pc:spChg>
        <pc:spChg chg="add mod">
          <ac:chgData name="NG, Felicity" userId="ad8609c7-ede3-472a-92fd-86beedf50130" providerId="ADAL" clId="{213C7BD2-480F-4416-89B4-A9C1AF44D8CA}" dt="2025-05-29T17:26:34.136" v="7019" actId="1076"/>
          <ac:spMkLst>
            <pc:docMk/>
            <pc:sldMk cId="665125803" sldId="314"/>
            <ac:spMk id="66" creationId="{853237BB-6EBF-062A-C0AA-20241A5619CD}"/>
          </ac:spMkLst>
        </pc:spChg>
        <pc:spChg chg="mod">
          <ac:chgData name="NG, Felicity" userId="ad8609c7-ede3-472a-92fd-86beedf50130" providerId="ADAL" clId="{213C7BD2-480F-4416-89B4-A9C1AF44D8CA}" dt="2025-05-29T17:22:36.864" v="6998" actId="20577"/>
          <ac:spMkLst>
            <pc:docMk/>
            <pc:sldMk cId="665125803" sldId="314"/>
            <ac:spMk id="70" creationId="{00000000-0000-0000-0000-000000000000}"/>
          </ac:spMkLst>
        </pc:spChg>
        <pc:spChg chg="mod">
          <ac:chgData name="NG, Felicity" userId="ad8609c7-ede3-472a-92fd-86beedf50130" providerId="ADAL" clId="{213C7BD2-480F-4416-89B4-A9C1AF44D8CA}" dt="2025-05-29T16:51:47.575" v="6836" actId="20577"/>
          <ac:spMkLst>
            <pc:docMk/>
            <pc:sldMk cId="665125803" sldId="314"/>
            <ac:spMk id="88" creationId="{33141A7D-7CC9-3AE8-E7BE-126E097E2021}"/>
          </ac:spMkLst>
        </pc:spChg>
        <pc:spChg chg="mod">
          <ac:chgData name="NG, Felicity" userId="ad8609c7-ede3-472a-92fd-86beedf50130" providerId="ADAL" clId="{213C7BD2-480F-4416-89B4-A9C1AF44D8CA}" dt="2025-05-29T16:51:43.916" v="6834" actId="20577"/>
          <ac:spMkLst>
            <pc:docMk/>
            <pc:sldMk cId="665125803" sldId="314"/>
            <ac:spMk id="89" creationId="{18FE4686-6553-E698-5480-A30B30DCAB9C}"/>
          </ac:spMkLst>
        </pc:spChg>
        <pc:grpChg chg="add mod">
          <ac:chgData name="NG, Felicity" userId="ad8609c7-ede3-472a-92fd-86beedf50130" providerId="ADAL" clId="{213C7BD2-480F-4416-89B4-A9C1AF44D8CA}" dt="2025-05-29T17:05:18.652" v="6893" actId="1076"/>
          <ac:grpSpMkLst>
            <pc:docMk/>
            <pc:sldMk cId="665125803" sldId="314"/>
            <ac:grpSpMk id="38" creationId="{2120A3A9-F29B-0AF1-EF97-68455AF5FD5E}"/>
          </ac:grpSpMkLst>
        </pc:grpChg>
        <pc:picChg chg="mod">
          <ac:chgData name="NG, Felicity" userId="ad8609c7-ede3-472a-92fd-86beedf50130" providerId="ADAL" clId="{213C7BD2-480F-4416-89B4-A9C1AF44D8CA}" dt="2025-05-29T17:05:13.691" v="6892"/>
          <ac:picMkLst>
            <pc:docMk/>
            <pc:sldMk cId="665125803" sldId="314"/>
            <ac:picMk id="40" creationId="{137724E5-2B40-0430-8B0A-9513F7A0675D}"/>
          </ac:picMkLst>
        </pc:picChg>
        <pc:picChg chg="add mod">
          <ac:chgData name="NG, Felicity" userId="ad8609c7-ede3-472a-92fd-86beedf50130" providerId="ADAL" clId="{213C7BD2-480F-4416-89B4-A9C1AF44D8CA}" dt="2025-05-29T17:22:20.680" v="6994" actId="1076"/>
          <ac:picMkLst>
            <pc:docMk/>
            <pc:sldMk cId="665125803" sldId="314"/>
            <ac:picMk id="62" creationId="{064810F3-C324-3AC1-FA24-F4FE1803F865}"/>
          </ac:picMkLst>
        </pc:picChg>
        <pc:picChg chg="del">
          <ac:chgData name="NG, Felicity" userId="ad8609c7-ede3-472a-92fd-86beedf50130" providerId="ADAL" clId="{213C7BD2-480F-4416-89B4-A9C1AF44D8CA}" dt="2025-05-29T17:22:08.288" v="6990" actId="478"/>
          <ac:picMkLst>
            <pc:docMk/>
            <pc:sldMk cId="665125803" sldId="314"/>
            <ac:picMk id="63" creationId="{D75C0998-79D0-4C36-E8D1-343A2DA38698}"/>
          </ac:picMkLst>
        </pc:picChg>
      </pc:sldChg>
      <pc:sldChg chg="modSp mod">
        <pc:chgData name="NG, Felicity" userId="ad8609c7-ede3-472a-92fd-86beedf50130" providerId="ADAL" clId="{213C7BD2-480F-4416-89B4-A9C1AF44D8CA}" dt="2025-05-29T09:54:18.750" v="6736" actId="113"/>
        <pc:sldMkLst>
          <pc:docMk/>
          <pc:sldMk cId="13235689" sldId="315"/>
        </pc:sldMkLst>
        <pc:spChg chg="mod">
          <ac:chgData name="NG, Felicity" userId="ad8609c7-ede3-472a-92fd-86beedf50130" providerId="ADAL" clId="{213C7BD2-480F-4416-89B4-A9C1AF44D8CA}" dt="2025-05-26T01:55:58.193" v="3726" actId="20577"/>
          <ac:spMkLst>
            <pc:docMk/>
            <pc:sldMk cId="13235689" sldId="315"/>
            <ac:spMk id="31" creationId="{685261A0-889D-FC30-0C19-2308FF51EB93}"/>
          </ac:spMkLst>
        </pc:spChg>
        <pc:spChg chg="mod">
          <ac:chgData name="NG, Felicity" userId="ad8609c7-ede3-472a-92fd-86beedf50130" providerId="ADAL" clId="{213C7BD2-480F-4416-89B4-A9C1AF44D8CA}" dt="2025-05-26T01:56:01.523" v="3730" actId="20577"/>
          <ac:spMkLst>
            <pc:docMk/>
            <pc:sldMk cId="13235689" sldId="315"/>
            <ac:spMk id="32" creationId="{AAC93790-F321-B705-24A5-35FDF61B39D9}"/>
          </ac:spMkLst>
        </pc:spChg>
        <pc:spChg chg="mod">
          <ac:chgData name="NG, Felicity" userId="ad8609c7-ede3-472a-92fd-86beedf50130" providerId="ADAL" clId="{213C7BD2-480F-4416-89B4-A9C1AF44D8CA}" dt="2025-05-26T01:48:26.714" v="3644" actId="20577"/>
          <ac:spMkLst>
            <pc:docMk/>
            <pc:sldMk cId="13235689" sldId="315"/>
            <ac:spMk id="37" creationId="{870514EA-0593-8D55-92C6-F866C9C5DCD2}"/>
          </ac:spMkLst>
        </pc:spChg>
        <pc:spChg chg="mod">
          <ac:chgData name="NG, Felicity" userId="ad8609c7-ede3-472a-92fd-86beedf50130" providerId="ADAL" clId="{213C7BD2-480F-4416-89B4-A9C1AF44D8CA}" dt="2025-05-26T01:52:50.576" v="3691" actId="20577"/>
          <ac:spMkLst>
            <pc:docMk/>
            <pc:sldMk cId="13235689" sldId="315"/>
            <ac:spMk id="38" creationId="{4185ED60-291D-F2F3-C2D3-22C871228525}"/>
          </ac:spMkLst>
        </pc:spChg>
        <pc:spChg chg="mod">
          <ac:chgData name="NG, Felicity" userId="ad8609c7-ede3-472a-92fd-86beedf50130" providerId="ADAL" clId="{213C7BD2-480F-4416-89B4-A9C1AF44D8CA}" dt="2025-05-26T01:51:57.454" v="3685" actId="20577"/>
          <ac:spMkLst>
            <pc:docMk/>
            <pc:sldMk cId="13235689" sldId="315"/>
            <ac:spMk id="41" creationId="{6DACF195-47BD-2B97-6ED1-0D02FB0DF1E2}"/>
          </ac:spMkLst>
        </pc:spChg>
        <pc:spChg chg="mod">
          <ac:chgData name="NG, Felicity" userId="ad8609c7-ede3-472a-92fd-86beedf50130" providerId="ADAL" clId="{213C7BD2-480F-4416-89B4-A9C1AF44D8CA}" dt="2025-05-26T01:52:54.730" v="3697" actId="20577"/>
          <ac:spMkLst>
            <pc:docMk/>
            <pc:sldMk cId="13235689" sldId="315"/>
            <ac:spMk id="43" creationId="{F6DAF09C-D37F-0FA2-FF4B-4D3E8DFF83F7}"/>
          </ac:spMkLst>
        </pc:spChg>
        <pc:spChg chg="mod">
          <ac:chgData name="NG, Felicity" userId="ad8609c7-ede3-472a-92fd-86beedf50130" providerId="ADAL" clId="{213C7BD2-480F-4416-89B4-A9C1AF44D8CA}" dt="2025-05-26T01:54:15.051" v="3716" actId="20577"/>
          <ac:spMkLst>
            <pc:docMk/>
            <pc:sldMk cId="13235689" sldId="315"/>
            <ac:spMk id="49" creationId="{00000000-0000-0000-0000-000000000000}"/>
          </ac:spMkLst>
        </pc:spChg>
        <pc:spChg chg="mod">
          <ac:chgData name="NG, Felicity" userId="ad8609c7-ede3-472a-92fd-86beedf50130" providerId="ADAL" clId="{213C7BD2-480F-4416-89B4-A9C1AF44D8CA}" dt="2025-05-26T01:50:06.536" v="3668" actId="20577"/>
          <ac:spMkLst>
            <pc:docMk/>
            <pc:sldMk cId="13235689" sldId="315"/>
            <ac:spMk id="55" creationId="{00000000-0000-0000-0000-000000000000}"/>
          </ac:spMkLst>
        </pc:spChg>
        <pc:spChg chg="mod">
          <ac:chgData name="NG, Felicity" userId="ad8609c7-ede3-472a-92fd-86beedf50130" providerId="ADAL" clId="{213C7BD2-480F-4416-89B4-A9C1AF44D8CA}" dt="2025-05-26T01:51:13.672" v="3681" actId="20577"/>
          <ac:spMkLst>
            <pc:docMk/>
            <pc:sldMk cId="13235689" sldId="315"/>
            <ac:spMk id="57" creationId="{00000000-0000-0000-0000-000000000000}"/>
          </ac:spMkLst>
        </pc:spChg>
        <pc:spChg chg="mod">
          <ac:chgData name="NG, Felicity" userId="ad8609c7-ede3-472a-92fd-86beedf50130" providerId="ADAL" clId="{213C7BD2-480F-4416-89B4-A9C1AF44D8CA}" dt="2025-05-13T04:14:52.841" v="274" actId="20577"/>
          <ac:spMkLst>
            <pc:docMk/>
            <pc:sldMk cId="13235689" sldId="315"/>
            <ac:spMk id="65" creationId="{00000000-0000-0000-0000-000000000000}"/>
          </ac:spMkLst>
        </pc:spChg>
        <pc:spChg chg="mod">
          <ac:chgData name="NG, Felicity" userId="ad8609c7-ede3-472a-92fd-86beedf50130" providerId="ADAL" clId="{213C7BD2-480F-4416-89B4-A9C1AF44D8CA}" dt="2025-05-26T01:54:45.961" v="3722" actId="20577"/>
          <ac:spMkLst>
            <pc:docMk/>
            <pc:sldMk cId="13235689" sldId="315"/>
            <ac:spMk id="88" creationId="{33141A7D-7CC9-3AE8-E7BE-126E097E2021}"/>
          </ac:spMkLst>
        </pc:spChg>
        <pc:spChg chg="mod">
          <ac:chgData name="NG, Felicity" userId="ad8609c7-ede3-472a-92fd-86beedf50130" providerId="ADAL" clId="{213C7BD2-480F-4416-89B4-A9C1AF44D8CA}" dt="2025-05-26T01:54:34.863" v="3718" actId="20577"/>
          <ac:spMkLst>
            <pc:docMk/>
            <pc:sldMk cId="13235689" sldId="315"/>
            <ac:spMk id="89" creationId="{18FE4686-6553-E698-5480-A30B30DCAB9C}"/>
          </ac:spMkLst>
        </pc:spChg>
        <pc:graphicFrameChg chg="mod">
          <ac:chgData name="NG, Felicity" userId="ad8609c7-ede3-472a-92fd-86beedf50130" providerId="ADAL" clId="{213C7BD2-480F-4416-89B4-A9C1AF44D8CA}" dt="2025-05-29T09:54:18.750" v="6736" actId="113"/>
          <ac:graphicFrameMkLst>
            <pc:docMk/>
            <pc:sldMk cId="13235689" sldId="315"/>
            <ac:graphicFrameMk id="51" creationId="{A7B58D1B-6448-40DB-F820-04448EB5C7F2}"/>
          </ac:graphicFrameMkLst>
        </pc:graphicFrameChg>
        <pc:graphicFrameChg chg="mod">
          <ac:chgData name="NG, Felicity" userId="ad8609c7-ede3-472a-92fd-86beedf50130" providerId="ADAL" clId="{213C7BD2-480F-4416-89B4-A9C1AF44D8CA}" dt="2025-05-29T09:53:55.411" v="6733" actId="13926"/>
          <ac:graphicFrameMkLst>
            <pc:docMk/>
            <pc:sldMk cId="13235689" sldId="315"/>
            <ac:graphicFrameMk id="73" creationId="{EBF2C197-8289-8F95-5823-761F95698ABF}"/>
          </ac:graphicFrameMkLst>
        </pc:graphicFrameChg>
      </pc:sldChg>
      <pc:sldChg chg="addSp delSp modSp mod">
        <pc:chgData name="NG, Felicity" userId="ad8609c7-ede3-472a-92fd-86beedf50130" providerId="ADAL" clId="{213C7BD2-480F-4416-89B4-A9C1AF44D8CA}" dt="2025-05-29T01:28:34.116" v="5841" actId="1076"/>
        <pc:sldMkLst>
          <pc:docMk/>
          <pc:sldMk cId="3516598076" sldId="316"/>
        </pc:sldMkLst>
        <pc:spChg chg="mod">
          <ac:chgData name="NG, Felicity" userId="ad8609c7-ede3-472a-92fd-86beedf50130" providerId="ADAL" clId="{213C7BD2-480F-4416-89B4-A9C1AF44D8CA}" dt="2025-05-28T17:40:37.667" v="5747" actId="1076"/>
          <ac:spMkLst>
            <pc:docMk/>
            <pc:sldMk cId="3516598076" sldId="316"/>
            <ac:spMk id="13" creationId="{3A581A7A-411F-1CBF-471B-E111B54B8B48}"/>
          </ac:spMkLst>
        </pc:spChg>
        <pc:spChg chg="add mod">
          <ac:chgData name="NG, Felicity" userId="ad8609c7-ede3-472a-92fd-86beedf50130" providerId="ADAL" clId="{213C7BD2-480F-4416-89B4-A9C1AF44D8CA}" dt="2025-05-28T17:43:13.931" v="5755" actId="1076"/>
          <ac:spMkLst>
            <pc:docMk/>
            <pc:sldMk cId="3516598076" sldId="316"/>
            <ac:spMk id="26" creationId="{9260626A-C49F-A348-1E2A-DF2AC56BF511}"/>
          </ac:spMkLst>
        </pc:spChg>
        <pc:spChg chg="mod">
          <ac:chgData name="NG, Felicity" userId="ad8609c7-ede3-472a-92fd-86beedf50130" providerId="ADAL" clId="{213C7BD2-480F-4416-89B4-A9C1AF44D8CA}" dt="2025-05-28T17:48:10.153" v="5805"/>
          <ac:spMkLst>
            <pc:docMk/>
            <pc:sldMk cId="3516598076" sldId="316"/>
            <ac:spMk id="32" creationId="{AA61A0DE-CF37-898E-BE4D-83C0AB443A91}"/>
          </ac:spMkLst>
        </pc:spChg>
        <pc:spChg chg="mod">
          <ac:chgData name="NG, Felicity" userId="ad8609c7-ede3-472a-92fd-86beedf50130" providerId="ADAL" clId="{213C7BD2-480F-4416-89B4-A9C1AF44D8CA}" dt="2025-05-28T17:41:00.697" v="5752" actId="1076"/>
          <ac:spMkLst>
            <pc:docMk/>
            <pc:sldMk cId="3516598076" sldId="316"/>
            <ac:spMk id="33" creationId="{F2A20EE0-9C73-DF6F-4FE1-A8C1DE517C01}"/>
          </ac:spMkLst>
        </pc:spChg>
        <pc:spChg chg="mod">
          <ac:chgData name="NG, Felicity" userId="ad8609c7-ede3-472a-92fd-86beedf50130" providerId="ADAL" clId="{213C7BD2-480F-4416-89B4-A9C1AF44D8CA}" dt="2025-05-28T17:39:13.845" v="5734" actId="1076"/>
          <ac:spMkLst>
            <pc:docMk/>
            <pc:sldMk cId="3516598076" sldId="316"/>
            <ac:spMk id="36" creationId="{8A30527B-7AD1-2E7B-1CDC-FCA4167DC9EA}"/>
          </ac:spMkLst>
        </pc:spChg>
        <pc:spChg chg="mod">
          <ac:chgData name="NG, Felicity" userId="ad8609c7-ede3-472a-92fd-86beedf50130" providerId="ADAL" clId="{213C7BD2-480F-4416-89B4-A9C1AF44D8CA}" dt="2025-05-27T09:45:50.191" v="5710" actId="20577"/>
          <ac:spMkLst>
            <pc:docMk/>
            <pc:sldMk cId="3516598076" sldId="316"/>
            <ac:spMk id="41" creationId="{259E567E-0F7B-EFAB-138B-71A3B0FE3AFC}"/>
          </ac:spMkLst>
        </pc:spChg>
        <pc:spChg chg="mod">
          <ac:chgData name="NG, Felicity" userId="ad8609c7-ede3-472a-92fd-86beedf50130" providerId="ADAL" clId="{213C7BD2-480F-4416-89B4-A9C1AF44D8CA}" dt="2025-05-28T17:51:48.861" v="5809" actId="13926"/>
          <ac:spMkLst>
            <pc:docMk/>
            <pc:sldMk cId="3516598076" sldId="316"/>
            <ac:spMk id="43" creationId="{00000000-0000-0000-0000-000000000000}"/>
          </ac:spMkLst>
        </pc:spChg>
        <pc:spChg chg="mod">
          <ac:chgData name="NG, Felicity" userId="ad8609c7-ede3-472a-92fd-86beedf50130" providerId="ADAL" clId="{213C7BD2-480F-4416-89B4-A9C1AF44D8CA}" dt="2025-05-27T08:52:49.802" v="5586" actId="20577"/>
          <ac:spMkLst>
            <pc:docMk/>
            <pc:sldMk cId="3516598076" sldId="316"/>
            <ac:spMk id="55" creationId="{00000000-0000-0000-0000-000000000000}"/>
          </ac:spMkLst>
        </pc:spChg>
        <pc:spChg chg="mod">
          <ac:chgData name="NG, Felicity" userId="ad8609c7-ede3-472a-92fd-86beedf50130" providerId="ADAL" clId="{213C7BD2-480F-4416-89B4-A9C1AF44D8CA}" dt="2025-05-27T08:59:04.514" v="5600"/>
          <ac:spMkLst>
            <pc:docMk/>
            <pc:sldMk cId="3516598076" sldId="316"/>
            <ac:spMk id="56" creationId="{00000000-0000-0000-0000-000000000000}"/>
          </ac:spMkLst>
        </pc:spChg>
        <pc:spChg chg="mod">
          <ac:chgData name="NG, Felicity" userId="ad8609c7-ede3-472a-92fd-86beedf50130" providerId="ADAL" clId="{213C7BD2-480F-4416-89B4-A9C1AF44D8CA}" dt="2025-05-27T08:58:07.719" v="5590" actId="20577"/>
          <ac:spMkLst>
            <pc:docMk/>
            <pc:sldMk cId="3516598076" sldId="316"/>
            <ac:spMk id="57" creationId="{00000000-0000-0000-0000-000000000000}"/>
          </ac:spMkLst>
        </pc:spChg>
        <pc:spChg chg="mod">
          <ac:chgData name="NG, Felicity" userId="ad8609c7-ede3-472a-92fd-86beedf50130" providerId="ADAL" clId="{213C7BD2-480F-4416-89B4-A9C1AF44D8CA}" dt="2025-05-27T09:17:01.489" v="5632" actId="20577"/>
          <ac:spMkLst>
            <pc:docMk/>
            <pc:sldMk cId="3516598076" sldId="316"/>
            <ac:spMk id="60" creationId="{00000000-0000-0000-0000-000000000000}"/>
          </ac:spMkLst>
        </pc:spChg>
        <pc:spChg chg="mod">
          <ac:chgData name="NG, Felicity" userId="ad8609c7-ede3-472a-92fd-86beedf50130" providerId="ADAL" clId="{213C7BD2-480F-4416-89B4-A9C1AF44D8CA}" dt="2025-05-27T09:15:47.106" v="5618" actId="20577"/>
          <ac:spMkLst>
            <pc:docMk/>
            <pc:sldMk cId="3516598076" sldId="316"/>
            <ac:spMk id="61" creationId="{00000000-0000-0000-0000-000000000000}"/>
          </ac:spMkLst>
        </pc:spChg>
        <pc:spChg chg="mod">
          <ac:chgData name="NG, Felicity" userId="ad8609c7-ede3-472a-92fd-86beedf50130" providerId="ADAL" clId="{213C7BD2-480F-4416-89B4-A9C1AF44D8CA}" dt="2025-05-27T09:17:07.652" v="5636" actId="20577"/>
          <ac:spMkLst>
            <pc:docMk/>
            <pc:sldMk cId="3516598076" sldId="316"/>
            <ac:spMk id="62" creationId="{00000000-0000-0000-0000-000000000000}"/>
          </ac:spMkLst>
        </pc:spChg>
        <pc:spChg chg="mod">
          <ac:chgData name="NG, Felicity" userId="ad8609c7-ede3-472a-92fd-86beedf50130" providerId="ADAL" clId="{213C7BD2-480F-4416-89B4-A9C1AF44D8CA}" dt="2025-05-28T17:32:47.343" v="5728" actId="20577"/>
          <ac:spMkLst>
            <pc:docMk/>
            <pc:sldMk cId="3516598076" sldId="316"/>
            <ac:spMk id="63" creationId="{00000000-0000-0000-0000-000000000000}"/>
          </ac:spMkLst>
        </pc:spChg>
        <pc:spChg chg="add del mod">
          <ac:chgData name="NG, Felicity" userId="ad8609c7-ede3-472a-92fd-86beedf50130" providerId="ADAL" clId="{213C7BD2-480F-4416-89B4-A9C1AF44D8CA}" dt="2025-05-29T01:28:16.929" v="5838" actId="478"/>
          <ac:spMkLst>
            <pc:docMk/>
            <pc:sldMk cId="3516598076" sldId="316"/>
            <ac:spMk id="70" creationId="{88F74141-A8A8-AE79-34FF-0980A290BF17}"/>
          </ac:spMkLst>
        </pc:spChg>
        <pc:spChg chg="mod">
          <ac:chgData name="NG, Felicity" userId="ad8609c7-ede3-472a-92fd-86beedf50130" providerId="ADAL" clId="{213C7BD2-480F-4416-89B4-A9C1AF44D8CA}" dt="2025-05-27T09:22:39.852" v="5654" actId="20577"/>
          <ac:spMkLst>
            <pc:docMk/>
            <pc:sldMk cId="3516598076" sldId="316"/>
            <ac:spMk id="76" creationId="{46F66A80-4AED-5043-B5D9-B6011F2275BD}"/>
          </ac:spMkLst>
        </pc:spChg>
        <pc:spChg chg="mod">
          <ac:chgData name="NG, Felicity" userId="ad8609c7-ede3-472a-92fd-86beedf50130" providerId="ADAL" clId="{213C7BD2-480F-4416-89B4-A9C1AF44D8CA}" dt="2025-05-27T09:22:56.463" v="5660" actId="20577"/>
          <ac:spMkLst>
            <pc:docMk/>
            <pc:sldMk cId="3516598076" sldId="316"/>
            <ac:spMk id="77" creationId="{EDF2CC2C-09AE-F9BD-AF23-453F405C36D9}"/>
          </ac:spMkLst>
        </pc:spChg>
        <pc:spChg chg="mod">
          <ac:chgData name="NG, Felicity" userId="ad8609c7-ede3-472a-92fd-86beedf50130" providerId="ADAL" clId="{213C7BD2-480F-4416-89B4-A9C1AF44D8CA}" dt="2025-05-27T09:43:06.217" v="5690" actId="20577"/>
          <ac:spMkLst>
            <pc:docMk/>
            <pc:sldMk cId="3516598076" sldId="316"/>
            <ac:spMk id="78" creationId="{E160EB38-B35B-CF0D-79A7-792F6C0A11ED}"/>
          </ac:spMkLst>
        </pc:spChg>
        <pc:spChg chg="mod">
          <ac:chgData name="NG, Felicity" userId="ad8609c7-ede3-472a-92fd-86beedf50130" providerId="ADAL" clId="{213C7BD2-480F-4416-89B4-A9C1AF44D8CA}" dt="2025-05-27T09:45:14.790" v="5708" actId="20577"/>
          <ac:spMkLst>
            <pc:docMk/>
            <pc:sldMk cId="3516598076" sldId="316"/>
            <ac:spMk id="83" creationId="{124AE8B3-6B7F-534A-67E9-D84BEB884BB2}"/>
          </ac:spMkLst>
        </pc:spChg>
        <pc:spChg chg="mod">
          <ac:chgData name="NG, Felicity" userId="ad8609c7-ede3-472a-92fd-86beedf50130" providerId="ADAL" clId="{213C7BD2-480F-4416-89B4-A9C1AF44D8CA}" dt="2025-05-28T17:51:52.688" v="5810" actId="13926"/>
          <ac:spMkLst>
            <pc:docMk/>
            <pc:sldMk cId="3516598076" sldId="316"/>
            <ac:spMk id="98" creationId="{DF0B3038-BC3F-EDC7-DAE1-3B7AD4775C18}"/>
          </ac:spMkLst>
        </pc:spChg>
        <pc:spChg chg="mod">
          <ac:chgData name="NG, Felicity" userId="ad8609c7-ede3-472a-92fd-86beedf50130" providerId="ADAL" clId="{213C7BD2-480F-4416-89B4-A9C1AF44D8CA}" dt="2025-05-27T09:00:13.729" v="5604"/>
          <ac:spMkLst>
            <pc:docMk/>
            <pc:sldMk cId="3516598076" sldId="316"/>
            <ac:spMk id="105" creationId="{6B53BA1F-3E9A-6160-1838-64EEDB171E0F}"/>
          </ac:spMkLst>
        </pc:spChg>
        <pc:spChg chg="mod">
          <ac:chgData name="NG, Felicity" userId="ad8609c7-ede3-472a-92fd-86beedf50130" providerId="ADAL" clId="{213C7BD2-480F-4416-89B4-A9C1AF44D8CA}" dt="2025-05-27T09:00:26.622" v="5610" actId="20577"/>
          <ac:spMkLst>
            <pc:docMk/>
            <pc:sldMk cId="3516598076" sldId="316"/>
            <ac:spMk id="106" creationId="{397059B3-DAB4-34A2-D54C-7899CB37BD08}"/>
          </ac:spMkLst>
        </pc:spChg>
        <pc:spChg chg="mod">
          <ac:chgData name="NG, Felicity" userId="ad8609c7-ede3-472a-92fd-86beedf50130" providerId="ADAL" clId="{213C7BD2-480F-4416-89B4-A9C1AF44D8CA}" dt="2025-05-27T09:27:22.546" v="5670" actId="20577"/>
          <ac:spMkLst>
            <pc:docMk/>
            <pc:sldMk cId="3516598076" sldId="316"/>
            <ac:spMk id="107" creationId="{1C2D0219-11CA-EA22-C9DC-604B820BA2E9}"/>
          </ac:spMkLst>
        </pc:spChg>
        <pc:spChg chg="mod">
          <ac:chgData name="NG, Felicity" userId="ad8609c7-ede3-472a-92fd-86beedf50130" providerId="ADAL" clId="{213C7BD2-480F-4416-89B4-A9C1AF44D8CA}" dt="2025-05-27T09:26:54.313" v="5664" actId="20577"/>
          <ac:spMkLst>
            <pc:docMk/>
            <pc:sldMk cId="3516598076" sldId="316"/>
            <ac:spMk id="108" creationId="{6ACF4960-3EB5-E14C-3B06-956C07C206A4}"/>
          </ac:spMkLst>
        </pc:spChg>
        <pc:spChg chg="mod">
          <ac:chgData name="NG, Felicity" userId="ad8609c7-ede3-472a-92fd-86beedf50130" providerId="ADAL" clId="{213C7BD2-480F-4416-89B4-A9C1AF44D8CA}" dt="2025-05-27T09:19:31.843" v="5642" actId="20577"/>
          <ac:spMkLst>
            <pc:docMk/>
            <pc:sldMk cId="3516598076" sldId="316"/>
            <ac:spMk id="109" creationId="{CFF970F7-CAE3-1B5E-37D3-6B3B211838CA}"/>
          </ac:spMkLst>
        </pc:spChg>
        <pc:spChg chg="mod">
          <ac:chgData name="NG, Felicity" userId="ad8609c7-ede3-472a-92fd-86beedf50130" providerId="ADAL" clId="{213C7BD2-480F-4416-89B4-A9C1AF44D8CA}" dt="2025-05-27T09:19:53.446" v="5648" actId="20577"/>
          <ac:spMkLst>
            <pc:docMk/>
            <pc:sldMk cId="3516598076" sldId="316"/>
            <ac:spMk id="110" creationId="{4D6891B1-AD06-1792-D181-B66E8326EF8D}"/>
          </ac:spMkLst>
        </pc:spChg>
        <pc:spChg chg="mod">
          <ac:chgData name="NG, Felicity" userId="ad8609c7-ede3-472a-92fd-86beedf50130" providerId="ADAL" clId="{213C7BD2-480F-4416-89B4-A9C1AF44D8CA}" dt="2025-05-27T09:00:04.671" v="5602"/>
          <ac:spMkLst>
            <pc:docMk/>
            <pc:sldMk cId="3516598076" sldId="316"/>
            <ac:spMk id="119" creationId="{407FA900-A26F-F16B-E08D-A5498AEAC7FD}"/>
          </ac:spMkLst>
        </pc:spChg>
        <pc:spChg chg="mod">
          <ac:chgData name="NG, Felicity" userId="ad8609c7-ede3-472a-92fd-86beedf50130" providerId="ADAL" clId="{213C7BD2-480F-4416-89B4-A9C1AF44D8CA}" dt="2025-05-28T17:47:20.405" v="5797" actId="20577"/>
          <ac:spMkLst>
            <pc:docMk/>
            <pc:sldMk cId="3516598076" sldId="316"/>
            <ac:spMk id="125" creationId="{7BB555CD-3622-A8A1-F93D-6102CB0803E6}"/>
          </ac:spMkLst>
        </pc:spChg>
        <pc:spChg chg="mod">
          <ac:chgData name="NG, Felicity" userId="ad8609c7-ede3-472a-92fd-86beedf50130" providerId="ADAL" clId="{213C7BD2-480F-4416-89B4-A9C1AF44D8CA}" dt="2025-05-13T04:04:36.282" v="5" actId="20577"/>
          <ac:spMkLst>
            <pc:docMk/>
            <pc:sldMk cId="3516598076" sldId="316"/>
            <ac:spMk id="134" creationId="{07B7416F-A070-6E2F-9A07-3315D8D905CC}"/>
          </ac:spMkLst>
        </pc:spChg>
        <pc:picChg chg="del">
          <ac:chgData name="NG, Felicity" userId="ad8609c7-ede3-472a-92fd-86beedf50130" providerId="ADAL" clId="{213C7BD2-480F-4416-89B4-A9C1AF44D8CA}" dt="2025-05-28T17:43:17.221" v="5756" actId="478"/>
          <ac:picMkLst>
            <pc:docMk/>
            <pc:sldMk cId="3516598076" sldId="316"/>
            <ac:picMk id="16" creationId="{A05E25C4-6C5B-AB6A-C148-06B38F530024}"/>
          </ac:picMkLst>
        </pc:picChg>
        <pc:picChg chg="add mod">
          <ac:chgData name="NG, Felicity" userId="ad8609c7-ede3-472a-92fd-86beedf50130" providerId="ADAL" clId="{213C7BD2-480F-4416-89B4-A9C1AF44D8CA}" dt="2025-05-29T01:28:34.116" v="5841" actId="1076"/>
          <ac:picMkLst>
            <pc:docMk/>
            <pc:sldMk cId="3516598076" sldId="316"/>
            <ac:picMk id="16" creationId="{D3397765-07A0-4E01-BC07-7CA2A4B88FB7}"/>
          </ac:picMkLst>
        </pc:picChg>
        <pc:picChg chg="add mod">
          <ac:chgData name="NG, Felicity" userId="ad8609c7-ede3-472a-92fd-86beedf50130" providerId="ADAL" clId="{213C7BD2-480F-4416-89B4-A9C1AF44D8CA}" dt="2025-05-28T17:43:47.131" v="5761" actId="1076"/>
          <ac:picMkLst>
            <pc:docMk/>
            <pc:sldMk cId="3516598076" sldId="316"/>
            <ac:picMk id="34" creationId="{97FA0EC6-BFEC-4966-2407-DDEA49DA2186}"/>
          </ac:picMkLst>
        </pc:picChg>
        <pc:picChg chg="del">
          <ac:chgData name="NG, Felicity" userId="ad8609c7-ede3-472a-92fd-86beedf50130" providerId="ADAL" clId="{213C7BD2-480F-4416-89B4-A9C1AF44D8CA}" dt="2025-05-28T17:51:06.594" v="5806" actId="478"/>
          <ac:picMkLst>
            <pc:docMk/>
            <pc:sldMk cId="3516598076" sldId="316"/>
            <ac:picMk id="35" creationId="{A88D2F64-2728-8A4C-7D10-FFCC3CCA2BEF}"/>
          </ac:picMkLst>
        </pc:picChg>
        <pc:picChg chg="del">
          <ac:chgData name="NG, Felicity" userId="ad8609c7-ede3-472a-92fd-86beedf50130" providerId="ADAL" clId="{213C7BD2-480F-4416-89B4-A9C1AF44D8CA}" dt="2025-05-28T17:43:07.568" v="5753" actId="478"/>
          <ac:picMkLst>
            <pc:docMk/>
            <pc:sldMk cId="3516598076" sldId="316"/>
            <ac:picMk id="52" creationId="{55641B7A-C70A-2EBB-BB1F-3B2A6D39F386}"/>
          </ac:picMkLst>
        </pc:picChg>
        <pc:picChg chg="add mod">
          <ac:chgData name="NG, Felicity" userId="ad8609c7-ede3-472a-92fd-86beedf50130" providerId="ADAL" clId="{213C7BD2-480F-4416-89B4-A9C1AF44D8CA}" dt="2025-05-28T17:46:24.579" v="5763"/>
          <ac:picMkLst>
            <pc:docMk/>
            <pc:sldMk cId="3516598076" sldId="316"/>
            <ac:picMk id="65" creationId="{DACB2062-8B22-11BD-E006-262786C9DBC6}"/>
          </ac:picMkLst>
        </pc:picChg>
        <pc:picChg chg="add mod">
          <ac:chgData name="NG, Felicity" userId="ad8609c7-ede3-472a-92fd-86beedf50130" providerId="ADAL" clId="{213C7BD2-480F-4416-89B4-A9C1AF44D8CA}" dt="2025-05-28T17:46:33.399" v="5764"/>
          <ac:picMkLst>
            <pc:docMk/>
            <pc:sldMk cId="3516598076" sldId="316"/>
            <ac:picMk id="67" creationId="{C0291868-1236-DE0E-3A12-35C7EFCD4EBE}"/>
          </ac:picMkLst>
        </pc:picChg>
        <pc:picChg chg="add mod">
          <ac:chgData name="NG, Felicity" userId="ad8609c7-ede3-472a-92fd-86beedf50130" providerId="ADAL" clId="{213C7BD2-480F-4416-89B4-A9C1AF44D8CA}" dt="2025-05-28T17:46:45.386" v="5789"/>
          <ac:picMkLst>
            <pc:docMk/>
            <pc:sldMk cId="3516598076" sldId="316"/>
            <ac:picMk id="69" creationId="{16455799-06A0-A906-98A9-8A121FCE7AFB}"/>
          </ac:picMkLst>
        </pc:picChg>
      </pc:sldChg>
      <pc:sldChg chg="modSp mod">
        <pc:chgData name="NG, Felicity" userId="ad8609c7-ede3-472a-92fd-86beedf50130" providerId="ADAL" clId="{213C7BD2-480F-4416-89B4-A9C1AF44D8CA}" dt="2025-05-15T10:06:40.366" v="687" actId="20577"/>
        <pc:sldMkLst>
          <pc:docMk/>
          <pc:sldMk cId="3279696318" sldId="317"/>
        </pc:sldMkLst>
        <pc:spChg chg="mod">
          <ac:chgData name="NG, Felicity" userId="ad8609c7-ede3-472a-92fd-86beedf50130" providerId="ADAL" clId="{213C7BD2-480F-4416-89B4-A9C1AF44D8CA}" dt="2025-05-15T10:03:45.049" v="660"/>
          <ac:spMkLst>
            <pc:docMk/>
            <pc:sldMk cId="3279696318" sldId="317"/>
            <ac:spMk id="20" creationId="{9DC49E13-2179-262D-E6BB-B3A9D9CFC6D2}"/>
          </ac:spMkLst>
        </pc:spChg>
        <pc:spChg chg="mod">
          <ac:chgData name="NG, Felicity" userId="ad8609c7-ede3-472a-92fd-86beedf50130" providerId="ADAL" clId="{213C7BD2-480F-4416-89B4-A9C1AF44D8CA}" dt="2025-05-15T10:03:56.217" v="663" actId="20577"/>
          <ac:spMkLst>
            <pc:docMk/>
            <pc:sldMk cId="3279696318" sldId="317"/>
            <ac:spMk id="21" creationId="{5D65948F-7A53-DFBF-EF84-E70FCD4DFA66}"/>
          </ac:spMkLst>
        </pc:spChg>
        <pc:spChg chg="mod">
          <ac:chgData name="NG, Felicity" userId="ad8609c7-ede3-472a-92fd-86beedf50130" providerId="ADAL" clId="{213C7BD2-480F-4416-89B4-A9C1AF44D8CA}" dt="2025-05-15T09:54:45.117" v="630" actId="13926"/>
          <ac:spMkLst>
            <pc:docMk/>
            <pc:sldMk cId="3279696318" sldId="317"/>
            <ac:spMk id="29" creationId="{C9CF13F3-A552-F1C2-7B15-83EEDF4F5C29}"/>
          </ac:spMkLst>
        </pc:spChg>
        <pc:spChg chg="mod">
          <ac:chgData name="NG, Felicity" userId="ad8609c7-ede3-472a-92fd-86beedf50130" providerId="ADAL" clId="{213C7BD2-480F-4416-89B4-A9C1AF44D8CA}" dt="2025-05-15T09:54:24.680" v="629" actId="20577"/>
          <ac:spMkLst>
            <pc:docMk/>
            <pc:sldMk cId="3279696318" sldId="317"/>
            <ac:spMk id="30" creationId="{9B46E1E1-BF67-3834-533C-F48E3AD9835F}"/>
          </ac:spMkLst>
        </pc:spChg>
        <pc:spChg chg="mod">
          <ac:chgData name="NG, Felicity" userId="ad8609c7-ede3-472a-92fd-86beedf50130" providerId="ADAL" clId="{213C7BD2-480F-4416-89B4-A9C1AF44D8CA}" dt="2025-05-15T10:06:40.366" v="687" actId="20577"/>
          <ac:spMkLst>
            <pc:docMk/>
            <pc:sldMk cId="3279696318" sldId="317"/>
            <ac:spMk id="34" creationId="{3A8C5FF3-BCF3-4755-CA84-41E8E3F931AE}"/>
          </ac:spMkLst>
        </pc:spChg>
        <pc:spChg chg="mod">
          <ac:chgData name="NG, Felicity" userId="ad8609c7-ede3-472a-92fd-86beedf50130" providerId="ADAL" clId="{213C7BD2-480F-4416-89B4-A9C1AF44D8CA}" dt="2025-05-15T09:21:06.370" v="578" actId="20577"/>
          <ac:spMkLst>
            <pc:docMk/>
            <pc:sldMk cId="3279696318" sldId="317"/>
            <ac:spMk id="51" creationId="{C5475129-CECC-CC52-F1A6-D6E90F8F18A4}"/>
          </ac:spMkLst>
        </pc:spChg>
        <pc:spChg chg="mod">
          <ac:chgData name="NG, Felicity" userId="ad8609c7-ede3-472a-92fd-86beedf50130" providerId="ADAL" clId="{213C7BD2-480F-4416-89B4-A9C1AF44D8CA}" dt="2025-05-15T09:22:40.537" v="582" actId="20577"/>
          <ac:spMkLst>
            <pc:docMk/>
            <pc:sldMk cId="3279696318" sldId="317"/>
            <ac:spMk id="54" creationId="{00000000-0000-0000-0000-000000000000}"/>
          </ac:spMkLst>
        </pc:spChg>
        <pc:spChg chg="mod">
          <ac:chgData name="NG, Felicity" userId="ad8609c7-ede3-472a-92fd-86beedf50130" providerId="ADAL" clId="{213C7BD2-480F-4416-89B4-A9C1AF44D8CA}" dt="2025-05-14T04:47:23.813" v="384"/>
          <ac:spMkLst>
            <pc:docMk/>
            <pc:sldMk cId="3279696318" sldId="317"/>
            <ac:spMk id="55" creationId="{00000000-0000-0000-0000-000000000000}"/>
          </ac:spMkLst>
        </pc:spChg>
        <pc:spChg chg="mod">
          <ac:chgData name="NG, Felicity" userId="ad8609c7-ede3-472a-92fd-86beedf50130" providerId="ADAL" clId="{213C7BD2-480F-4416-89B4-A9C1AF44D8CA}" dt="2025-05-14T04:47:41.380" v="386"/>
          <ac:spMkLst>
            <pc:docMk/>
            <pc:sldMk cId="3279696318" sldId="317"/>
            <ac:spMk id="56" creationId="{00000000-0000-0000-0000-000000000000}"/>
          </ac:spMkLst>
        </pc:spChg>
        <pc:spChg chg="mod">
          <ac:chgData name="NG, Felicity" userId="ad8609c7-ede3-472a-92fd-86beedf50130" providerId="ADAL" clId="{213C7BD2-480F-4416-89B4-A9C1AF44D8CA}" dt="2025-05-14T04:47:53.285" v="390" actId="20577"/>
          <ac:spMkLst>
            <pc:docMk/>
            <pc:sldMk cId="3279696318" sldId="317"/>
            <ac:spMk id="57" creationId="{00000000-0000-0000-0000-000000000000}"/>
          </ac:spMkLst>
        </pc:spChg>
        <pc:spChg chg="mod">
          <ac:chgData name="NG, Felicity" userId="ad8609c7-ede3-472a-92fd-86beedf50130" providerId="ADAL" clId="{213C7BD2-480F-4416-89B4-A9C1AF44D8CA}" dt="2025-05-15T10:06:28.884" v="681" actId="13926"/>
          <ac:spMkLst>
            <pc:docMk/>
            <pc:sldMk cId="3279696318" sldId="317"/>
            <ac:spMk id="58" creationId="{00000000-0000-0000-0000-000000000000}"/>
          </ac:spMkLst>
        </pc:spChg>
        <pc:spChg chg="mod">
          <ac:chgData name="NG, Felicity" userId="ad8609c7-ede3-472a-92fd-86beedf50130" providerId="ADAL" clId="{213C7BD2-480F-4416-89B4-A9C1AF44D8CA}" dt="2025-05-15T10:06:12.805" v="672" actId="20577"/>
          <ac:spMkLst>
            <pc:docMk/>
            <pc:sldMk cId="3279696318" sldId="317"/>
            <ac:spMk id="59" creationId="{00000000-0000-0000-0000-000000000000}"/>
          </ac:spMkLst>
        </pc:spChg>
        <pc:spChg chg="mod">
          <ac:chgData name="NG, Felicity" userId="ad8609c7-ede3-472a-92fd-86beedf50130" providerId="ADAL" clId="{213C7BD2-480F-4416-89B4-A9C1AF44D8CA}" dt="2025-05-13T04:05:21.798" v="23" actId="20577"/>
          <ac:spMkLst>
            <pc:docMk/>
            <pc:sldMk cId="3279696318" sldId="317"/>
            <ac:spMk id="64" creationId="{00000000-0000-0000-0000-000000000000}"/>
          </ac:spMkLst>
        </pc:spChg>
        <pc:spChg chg="mod">
          <ac:chgData name="NG, Felicity" userId="ad8609c7-ede3-472a-92fd-86beedf50130" providerId="ADAL" clId="{213C7BD2-480F-4416-89B4-A9C1AF44D8CA}" dt="2025-05-15T09:20:34.110" v="574" actId="20577"/>
          <ac:spMkLst>
            <pc:docMk/>
            <pc:sldMk cId="3279696318" sldId="317"/>
            <ac:spMk id="68" creationId="{00000000-0000-0000-0000-000000000000}"/>
          </ac:spMkLst>
        </pc:spChg>
      </pc:sldChg>
      <pc:sldChg chg="addSp delSp modSp mod">
        <pc:chgData name="NG, Felicity" userId="ad8609c7-ede3-472a-92fd-86beedf50130" providerId="ADAL" clId="{213C7BD2-480F-4416-89B4-A9C1AF44D8CA}" dt="2025-05-29T01:25:00.217" v="5837" actId="13926"/>
        <pc:sldMkLst>
          <pc:docMk/>
          <pc:sldMk cId="4171057424" sldId="318"/>
        </pc:sldMkLst>
        <pc:spChg chg="mod">
          <ac:chgData name="NG, Felicity" userId="ad8609c7-ede3-472a-92fd-86beedf50130" providerId="ADAL" clId="{213C7BD2-480F-4416-89B4-A9C1AF44D8CA}" dt="2025-05-29T01:12:52.075" v="5830" actId="20577"/>
          <ac:spMkLst>
            <pc:docMk/>
            <pc:sldMk cId="4171057424" sldId="318"/>
            <ac:spMk id="23" creationId="{C5225326-4FA3-1715-A70B-61B10AB4BF9B}"/>
          </ac:spMkLst>
        </pc:spChg>
        <pc:spChg chg="add mod">
          <ac:chgData name="NG, Felicity" userId="ad8609c7-ede3-472a-92fd-86beedf50130" providerId="ADAL" clId="{213C7BD2-480F-4416-89B4-A9C1AF44D8CA}" dt="2025-05-29T01:13:15.258" v="5832" actId="1076"/>
          <ac:spMkLst>
            <pc:docMk/>
            <pc:sldMk cId="4171057424" sldId="318"/>
            <ac:spMk id="24" creationId="{30A680E3-2F4C-1BAC-44F4-372F73AB6F08}"/>
          </ac:spMkLst>
        </pc:spChg>
        <pc:spChg chg="mod">
          <ac:chgData name="NG, Felicity" userId="ad8609c7-ede3-472a-92fd-86beedf50130" providerId="ADAL" clId="{213C7BD2-480F-4416-89B4-A9C1AF44D8CA}" dt="2025-05-29T01:12:45.187" v="5829" actId="20577"/>
          <ac:spMkLst>
            <pc:docMk/>
            <pc:sldMk cId="4171057424" sldId="318"/>
            <ac:spMk id="26" creationId="{ACA38154-EBC0-8E59-ECC0-423295304529}"/>
          </ac:spMkLst>
        </pc:spChg>
        <pc:spChg chg="mod">
          <ac:chgData name="NG, Felicity" userId="ad8609c7-ede3-472a-92fd-86beedf50130" providerId="ADAL" clId="{213C7BD2-480F-4416-89B4-A9C1AF44D8CA}" dt="2025-05-27T03:50:49.351" v="5552" actId="20577"/>
          <ac:spMkLst>
            <pc:docMk/>
            <pc:sldMk cId="4171057424" sldId="318"/>
            <ac:spMk id="31" creationId="{E4550DD7-8EC1-DB7E-C6D0-606DF30ED295}"/>
          </ac:spMkLst>
        </pc:spChg>
        <pc:spChg chg="mod">
          <ac:chgData name="NG, Felicity" userId="ad8609c7-ede3-472a-92fd-86beedf50130" providerId="ADAL" clId="{213C7BD2-480F-4416-89B4-A9C1AF44D8CA}" dt="2025-05-29T01:25:00.217" v="5837" actId="13926"/>
          <ac:spMkLst>
            <pc:docMk/>
            <pc:sldMk cId="4171057424" sldId="318"/>
            <ac:spMk id="43" creationId="{00000000-0000-0000-0000-000000000000}"/>
          </ac:spMkLst>
        </pc:spChg>
        <pc:spChg chg="mod">
          <ac:chgData name="NG, Felicity" userId="ad8609c7-ede3-472a-92fd-86beedf50130" providerId="ADAL" clId="{213C7BD2-480F-4416-89B4-A9C1AF44D8CA}" dt="2025-05-27T03:56:31.199" v="5575" actId="20577"/>
          <ac:spMkLst>
            <pc:docMk/>
            <pc:sldMk cId="4171057424" sldId="318"/>
            <ac:spMk id="54" creationId="{00000000-0000-0000-0000-000000000000}"/>
          </ac:spMkLst>
        </pc:spChg>
        <pc:spChg chg="mod">
          <ac:chgData name="NG, Felicity" userId="ad8609c7-ede3-472a-92fd-86beedf50130" providerId="ADAL" clId="{213C7BD2-480F-4416-89B4-A9C1AF44D8CA}" dt="2025-05-26T02:00:57.373" v="3748" actId="20577"/>
          <ac:spMkLst>
            <pc:docMk/>
            <pc:sldMk cId="4171057424" sldId="318"/>
            <ac:spMk id="55" creationId="{00000000-0000-0000-0000-000000000000}"/>
          </ac:spMkLst>
        </pc:spChg>
        <pc:spChg chg="mod">
          <ac:chgData name="NG, Felicity" userId="ad8609c7-ede3-472a-92fd-86beedf50130" providerId="ADAL" clId="{213C7BD2-480F-4416-89B4-A9C1AF44D8CA}" dt="2025-05-26T02:01:57.224" v="3758" actId="20577"/>
          <ac:spMkLst>
            <pc:docMk/>
            <pc:sldMk cId="4171057424" sldId="318"/>
            <ac:spMk id="56" creationId="{00000000-0000-0000-0000-000000000000}"/>
          </ac:spMkLst>
        </pc:spChg>
        <pc:spChg chg="mod">
          <ac:chgData name="NG, Felicity" userId="ad8609c7-ede3-472a-92fd-86beedf50130" providerId="ADAL" clId="{213C7BD2-480F-4416-89B4-A9C1AF44D8CA}" dt="2025-05-26T02:03:35.218" v="3760" actId="20577"/>
          <ac:spMkLst>
            <pc:docMk/>
            <pc:sldMk cId="4171057424" sldId="318"/>
            <ac:spMk id="58" creationId="{00000000-0000-0000-0000-000000000000}"/>
          </ac:spMkLst>
        </pc:spChg>
        <pc:spChg chg="mod">
          <ac:chgData name="NG, Felicity" userId="ad8609c7-ede3-472a-92fd-86beedf50130" providerId="ADAL" clId="{213C7BD2-480F-4416-89B4-A9C1AF44D8CA}" dt="2025-05-26T02:03:37.491" v="3762" actId="20577"/>
          <ac:spMkLst>
            <pc:docMk/>
            <pc:sldMk cId="4171057424" sldId="318"/>
            <ac:spMk id="59" creationId="{00000000-0000-0000-0000-000000000000}"/>
          </ac:spMkLst>
        </pc:spChg>
        <pc:spChg chg="mod">
          <ac:chgData name="NG, Felicity" userId="ad8609c7-ede3-472a-92fd-86beedf50130" providerId="ADAL" clId="{213C7BD2-480F-4416-89B4-A9C1AF44D8CA}" dt="2025-05-26T02:04:00.837" v="3772" actId="20577"/>
          <ac:spMkLst>
            <pc:docMk/>
            <pc:sldMk cId="4171057424" sldId="318"/>
            <ac:spMk id="60" creationId="{00000000-0000-0000-0000-000000000000}"/>
          </ac:spMkLst>
        </pc:spChg>
        <pc:spChg chg="mod">
          <ac:chgData name="NG, Felicity" userId="ad8609c7-ede3-472a-92fd-86beedf50130" providerId="ADAL" clId="{213C7BD2-480F-4416-89B4-A9C1AF44D8CA}" dt="2025-05-26T02:03:48.146" v="3768" actId="20577"/>
          <ac:spMkLst>
            <pc:docMk/>
            <pc:sldMk cId="4171057424" sldId="318"/>
            <ac:spMk id="61" creationId="{00000000-0000-0000-0000-000000000000}"/>
          </ac:spMkLst>
        </pc:spChg>
        <pc:spChg chg="mod">
          <ac:chgData name="NG, Felicity" userId="ad8609c7-ede3-472a-92fd-86beedf50130" providerId="ADAL" clId="{213C7BD2-480F-4416-89B4-A9C1AF44D8CA}" dt="2025-05-26T02:04:23.003" v="3774" actId="20577"/>
          <ac:spMkLst>
            <pc:docMk/>
            <pc:sldMk cId="4171057424" sldId="318"/>
            <ac:spMk id="62" creationId="{00000000-0000-0000-0000-000000000000}"/>
          </ac:spMkLst>
        </pc:spChg>
        <pc:spChg chg="mod">
          <ac:chgData name="NG, Felicity" userId="ad8609c7-ede3-472a-92fd-86beedf50130" providerId="ADAL" clId="{213C7BD2-480F-4416-89B4-A9C1AF44D8CA}" dt="2025-05-13T04:05:04.611" v="11" actId="20577"/>
          <ac:spMkLst>
            <pc:docMk/>
            <pc:sldMk cId="4171057424" sldId="318"/>
            <ac:spMk id="65" creationId="{00000000-0000-0000-0000-000000000000}"/>
          </ac:spMkLst>
        </pc:spChg>
        <pc:spChg chg="mod">
          <ac:chgData name="NG, Felicity" userId="ad8609c7-ede3-472a-92fd-86beedf50130" providerId="ADAL" clId="{213C7BD2-480F-4416-89B4-A9C1AF44D8CA}" dt="2025-05-27T03:53:59.950" v="5573" actId="20577"/>
          <ac:spMkLst>
            <pc:docMk/>
            <pc:sldMk cId="4171057424" sldId="318"/>
            <ac:spMk id="67" creationId="{00000000-0000-0000-0000-000000000000}"/>
          </ac:spMkLst>
        </pc:spChg>
        <pc:spChg chg="mod">
          <ac:chgData name="NG, Felicity" userId="ad8609c7-ede3-472a-92fd-86beedf50130" providerId="ADAL" clId="{213C7BD2-480F-4416-89B4-A9C1AF44D8CA}" dt="2025-05-26T02:07:12.644" v="3811" actId="20577"/>
          <ac:spMkLst>
            <pc:docMk/>
            <pc:sldMk cId="4171057424" sldId="318"/>
            <ac:spMk id="85" creationId="{099D68B0-6BE3-0542-533F-65DEFE428034}"/>
          </ac:spMkLst>
        </pc:spChg>
        <pc:spChg chg="mod">
          <ac:chgData name="NG, Felicity" userId="ad8609c7-ede3-472a-92fd-86beedf50130" providerId="ADAL" clId="{213C7BD2-480F-4416-89B4-A9C1AF44D8CA}" dt="2025-05-26T02:05:44.830" v="3791" actId="20577"/>
          <ac:spMkLst>
            <pc:docMk/>
            <pc:sldMk cId="4171057424" sldId="318"/>
            <ac:spMk id="87" creationId="{750F3748-D508-9048-34C4-90558160E4D8}"/>
          </ac:spMkLst>
        </pc:spChg>
        <pc:spChg chg="mod">
          <ac:chgData name="NG, Felicity" userId="ad8609c7-ede3-472a-92fd-86beedf50130" providerId="ADAL" clId="{213C7BD2-480F-4416-89B4-A9C1AF44D8CA}" dt="2025-05-26T02:07:07.578" v="3805" actId="20577"/>
          <ac:spMkLst>
            <pc:docMk/>
            <pc:sldMk cId="4171057424" sldId="318"/>
            <ac:spMk id="88" creationId="{6B18AF03-CDB0-4D96-1999-7A574A1CBFFD}"/>
          </ac:spMkLst>
        </pc:spChg>
        <pc:picChg chg="del">
          <ac:chgData name="NG, Felicity" userId="ad8609c7-ede3-472a-92fd-86beedf50130" providerId="ADAL" clId="{213C7BD2-480F-4416-89B4-A9C1AF44D8CA}" dt="2025-05-29T01:13:40.088" v="5834" actId="478"/>
          <ac:picMkLst>
            <pc:docMk/>
            <pc:sldMk cId="4171057424" sldId="318"/>
            <ac:picMk id="27" creationId="{4EAB7273-3206-B11C-C482-2CD5B3CD708B}"/>
          </ac:picMkLst>
        </pc:picChg>
        <pc:picChg chg="del">
          <ac:chgData name="NG, Felicity" userId="ad8609c7-ede3-472a-92fd-86beedf50130" providerId="ADAL" clId="{213C7BD2-480F-4416-89B4-A9C1AF44D8CA}" dt="2025-05-29T01:13:17.749" v="5833" actId="478"/>
          <ac:picMkLst>
            <pc:docMk/>
            <pc:sldMk cId="4171057424" sldId="318"/>
            <ac:picMk id="29" creationId="{574D63AA-5ABE-E310-3722-84659B0AF315}"/>
          </ac:picMkLst>
        </pc:picChg>
        <pc:picChg chg="add mod">
          <ac:chgData name="NG, Felicity" userId="ad8609c7-ede3-472a-92fd-86beedf50130" providerId="ADAL" clId="{213C7BD2-480F-4416-89B4-A9C1AF44D8CA}" dt="2025-05-29T01:13:55.194" v="5836" actId="1076"/>
          <ac:picMkLst>
            <pc:docMk/>
            <pc:sldMk cId="4171057424" sldId="318"/>
            <ac:picMk id="33" creationId="{E80D5EC6-508A-A611-AB1A-5E177C290103}"/>
          </ac:picMkLst>
        </pc:picChg>
      </pc:sldChg>
      <pc:sldChg chg="addSp delSp modSp mod">
        <pc:chgData name="NG, Felicity" userId="ad8609c7-ede3-472a-92fd-86beedf50130" providerId="ADAL" clId="{213C7BD2-480F-4416-89B4-A9C1AF44D8CA}" dt="2025-05-29T09:19:32.891" v="6670" actId="1076"/>
        <pc:sldMkLst>
          <pc:docMk/>
          <pc:sldMk cId="1772774308" sldId="319"/>
        </pc:sldMkLst>
        <pc:spChg chg="mod">
          <ac:chgData name="NG, Felicity" userId="ad8609c7-ede3-472a-92fd-86beedf50130" providerId="ADAL" clId="{213C7BD2-480F-4416-89B4-A9C1AF44D8CA}" dt="2025-05-29T09:03:54.544" v="6611" actId="20577"/>
          <ac:spMkLst>
            <pc:docMk/>
            <pc:sldMk cId="1772774308" sldId="319"/>
            <ac:spMk id="17" creationId="{A3276C3A-5D84-7E34-C227-A3685673E440}"/>
          </ac:spMkLst>
        </pc:spChg>
        <pc:spChg chg="mod">
          <ac:chgData name="NG, Felicity" userId="ad8609c7-ede3-472a-92fd-86beedf50130" providerId="ADAL" clId="{213C7BD2-480F-4416-89B4-A9C1AF44D8CA}" dt="2025-05-26T01:26:12.704" v="3560" actId="20577"/>
          <ac:spMkLst>
            <pc:docMk/>
            <pc:sldMk cId="1772774308" sldId="319"/>
            <ac:spMk id="26" creationId="{5CD4FF1F-877D-209A-3FD0-899139D59C08}"/>
          </ac:spMkLst>
        </pc:spChg>
        <pc:spChg chg="mod">
          <ac:chgData name="NG, Felicity" userId="ad8609c7-ede3-472a-92fd-86beedf50130" providerId="ADAL" clId="{213C7BD2-480F-4416-89B4-A9C1AF44D8CA}" dt="2025-05-26T01:25:29.899" v="3556" actId="20577"/>
          <ac:spMkLst>
            <pc:docMk/>
            <pc:sldMk cId="1772774308" sldId="319"/>
            <ac:spMk id="27" creationId="{20D4A09A-04FF-A6A1-B92E-76AAE4C4BF40}"/>
          </ac:spMkLst>
        </pc:spChg>
        <pc:spChg chg="mod">
          <ac:chgData name="NG, Felicity" userId="ad8609c7-ede3-472a-92fd-86beedf50130" providerId="ADAL" clId="{213C7BD2-480F-4416-89B4-A9C1AF44D8CA}" dt="2025-05-26T01:26:26.512" v="3566" actId="20577"/>
          <ac:spMkLst>
            <pc:docMk/>
            <pc:sldMk cId="1772774308" sldId="319"/>
            <ac:spMk id="28" creationId="{76032F58-2025-7E94-2B2B-E49F31C3FBD4}"/>
          </ac:spMkLst>
        </pc:spChg>
        <pc:spChg chg="mod">
          <ac:chgData name="NG, Felicity" userId="ad8609c7-ede3-472a-92fd-86beedf50130" providerId="ADAL" clId="{213C7BD2-480F-4416-89B4-A9C1AF44D8CA}" dt="2025-05-29T09:04:11.538" v="6615"/>
          <ac:spMkLst>
            <pc:docMk/>
            <pc:sldMk cId="1772774308" sldId="319"/>
            <ac:spMk id="31" creationId="{214E1A30-5F70-0265-3EBE-B3B771EE5325}"/>
          </ac:spMkLst>
        </pc:spChg>
        <pc:spChg chg="mod">
          <ac:chgData name="NG, Felicity" userId="ad8609c7-ede3-472a-92fd-86beedf50130" providerId="ADAL" clId="{213C7BD2-480F-4416-89B4-A9C1AF44D8CA}" dt="2025-05-27T03:03:53.079" v="5301" actId="20577"/>
          <ac:spMkLst>
            <pc:docMk/>
            <pc:sldMk cId="1772774308" sldId="319"/>
            <ac:spMk id="34" creationId="{71102F9A-5F63-D384-8581-F5696C77BE26}"/>
          </ac:spMkLst>
        </pc:spChg>
        <pc:spChg chg="mod">
          <ac:chgData name="NG, Felicity" userId="ad8609c7-ede3-472a-92fd-86beedf50130" providerId="ADAL" clId="{213C7BD2-480F-4416-89B4-A9C1AF44D8CA}" dt="2025-05-29T09:19:32.891" v="6670" actId="1076"/>
          <ac:spMkLst>
            <pc:docMk/>
            <pc:sldMk cId="1772774308" sldId="319"/>
            <ac:spMk id="37" creationId="{E47F45AB-C2E2-D097-F3C9-49A279D3F960}"/>
          </ac:spMkLst>
        </pc:spChg>
        <pc:spChg chg="mod">
          <ac:chgData name="NG, Felicity" userId="ad8609c7-ede3-472a-92fd-86beedf50130" providerId="ADAL" clId="{213C7BD2-480F-4416-89B4-A9C1AF44D8CA}" dt="2025-05-29T09:03:50.874" v="6610" actId="20577"/>
          <ac:spMkLst>
            <pc:docMk/>
            <pc:sldMk cId="1772774308" sldId="319"/>
            <ac:spMk id="38" creationId="{7A4BBA7B-1E59-D6F5-AC86-B1061E8DF5A8}"/>
          </ac:spMkLst>
        </pc:spChg>
        <pc:spChg chg="mod">
          <ac:chgData name="NG, Felicity" userId="ad8609c7-ede3-472a-92fd-86beedf50130" providerId="ADAL" clId="{213C7BD2-480F-4416-89B4-A9C1AF44D8CA}" dt="2025-05-29T09:05:37.256" v="6619" actId="13926"/>
          <ac:spMkLst>
            <pc:docMk/>
            <pc:sldMk cId="1772774308" sldId="319"/>
            <ac:spMk id="43" creationId="{00000000-0000-0000-0000-000000000000}"/>
          </ac:spMkLst>
        </pc:spChg>
        <pc:spChg chg="mod">
          <ac:chgData name="NG, Felicity" userId="ad8609c7-ede3-472a-92fd-86beedf50130" providerId="ADAL" clId="{213C7BD2-480F-4416-89B4-A9C1AF44D8CA}" dt="2025-05-27T03:06:43.135" v="5322" actId="20577"/>
          <ac:spMkLst>
            <pc:docMk/>
            <pc:sldMk cId="1772774308" sldId="319"/>
            <ac:spMk id="54" creationId="{00000000-0000-0000-0000-000000000000}"/>
          </ac:spMkLst>
        </pc:spChg>
        <pc:spChg chg="mod">
          <ac:chgData name="NG, Felicity" userId="ad8609c7-ede3-472a-92fd-86beedf50130" providerId="ADAL" clId="{213C7BD2-480F-4416-89B4-A9C1AF44D8CA}" dt="2025-05-26T01:23:49.927" v="3520" actId="20577"/>
          <ac:spMkLst>
            <pc:docMk/>
            <pc:sldMk cId="1772774308" sldId="319"/>
            <ac:spMk id="55" creationId="{00000000-0000-0000-0000-000000000000}"/>
          </ac:spMkLst>
        </pc:spChg>
        <pc:spChg chg="mod">
          <ac:chgData name="NG, Felicity" userId="ad8609c7-ede3-472a-92fd-86beedf50130" providerId="ADAL" clId="{213C7BD2-480F-4416-89B4-A9C1AF44D8CA}" dt="2025-05-26T01:24:05.201" v="3532" actId="20577"/>
          <ac:spMkLst>
            <pc:docMk/>
            <pc:sldMk cId="1772774308" sldId="319"/>
            <ac:spMk id="56" creationId="{00000000-0000-0000-0000-000000000000}"/>
          </ac:spMkLst>
        </pc:spChg>
        <pc:spChg chg="mod">
          <ac:chgData name="NG, Felicity" userId="ad8609c7-ede3-472a-92fd-86beedf50130" providerId="ADAL" clId="{213C7BD2-480F-4416-89B4-A9C1AF44D8CA}" dt="2025-05-26T01:24:24.611" v="3536" actId="20577"/>
          <ac:spMkLst>
            <pc:docMk/>
            <pc:sldMk cId="1772774308" sldId="319"/>
            <ac:spMk id="57" creationId="{00000000-0000-0000-0000-000000000000}"/>
          </ac:spMkLst>
        </pc:spChg>
        <pc:spChg chg="mod">
          <ac:chgData name="NG, Felicity" userId="ad8609c7-ede3-472a-92fd-86beedf50130" providerId="ADAL" clId="{213C7BD2-480F-4416-89B4-A9C1AF44D8CA}" dt="2025-05-26T01:24:52.107" v="3542" actId="20577"/>
          <ac:spMkLst>
            <pc:docMk/>
            <pc:sldMk cId="1772774308" sldId="319"/>
            <ac:spMk id="58" creationId="{00000000-0000-0000-0000-000000000000}"/>
          </ac:spMkLst>
        </pc:spChg>
        <pc:spChg chg="mod">
          <ac:chgData name="NG, Felicity" userId="ad8609c7-ede3-472a-92fd-86beedf50130" providerId="ADAL" clId="{213C7BD2-480F-4416-89B4-A9C1AF44D8CA}" dt="2025-05-26T01:24:59.236" v="3548" actId="20577"/>
          <ac:spMkLst>
            <pc:docMk/>
            <pc:sldMk cId="1772774308" sldId="319"/>
            <ac:spMk id="59" creationId="{00000000-0000-0000-0000-000000000000}"/>
          </ac:spMkLst>
        </pc:spChg>
        <pc:spChg chg="mod">
          <ac:chgData name="NG, Felicity" userId="ad8609c7-ede3-472a-92fd-86beedf50130" providerId="ADAL" clId="{213C7BD2-480F-4416-89B4-A9C1AF44D8CA}" dt="2025-05-13T04:13:59.027" v="231" actId="20577"/>
          <ac:spMkLst>
            <pc:docMk/>
            <pc:sldMk cId="1772774308" sldId="319"/>
            <ac:spMk id="65" creationId="{00000000-0000-0000-0000-000000000000}"/>
          </ac:spMkLst>
        </pc:spChg>
        <pc:spChg chg="mod">
          <ac:chgData name="NG, Felicity" userId="ad8609c7-ede3-472a-92fd-86beedf50130" providerId="ADAL" clId="{213C7BD2-480F-4416-89B4-A9C1AF44D8CA}" dt="2025-05-27T03:06:18.952" v="5320" actId="20577"/>
          <ac:spMkLst>
            <pc:docMk/>
            <pc:sldMk cId="1772774308" sldId="319"/>
            <ac:spMk id="67" creationId="{00000000-0000-0000-0000-000000000000}"/>
          </ac:spMkLst>
        </pc:spChg>
        <pc:spChg chg="mod">
          <ac:chgData name="NG, Felicity" userId="ad8609c7-ede3-472a-92fd-86beedf50130" providerId="ADAL" clId="{213C7BD2-480F-4416-89B4-A9C1AF44D8CA}" dt="2025-05-26T01:29:35.857" v="3613" actId="20577"/>
          <ac:spMkLst>
            <pc:docMk/>
            <pc:sldMk cId="1772774308" sldId="319"/>
            <ac:spMk id="96" creationId="{A4616717-AD7C-A700-4BC7-2FDCBD5ABFF3}"/>
          </ac:spMkLst>
        </pc:spChg>
        <pc:spChg chg="mod">
          <ac:chgData name="NG, Felicity" userId="ad8609c7-ede3-472a-92fd-86beedf50130" providerId="ADAL" clId="{213C7BD2-480F-4416-89B4-A9C1AF44D8CA}" dt="2025-05-26T01:30:18.597" v="3627" actId="20577"/>
          <ac:spMkLst>
            <pc:docMk/>
            <pc:sldMk cId="1772774308" sldId="319"/>
            <ac:spMk id="98" creationId="{15B42EE7-0E14-D999-B237-D010B7BECE66}"/>
          </ac:spMkLst>
        </pc:spChg>
        <pc:spChg chg="mod">
          <ac:chgData name="NG, Felicity" userId="ad8609c7-ede3-472a-92fd-86beedf50130" providerId="ADAL" clId="{213C7BD2-480F-4416-89B4-A9C1AF44D8CA}" dt="2025-05-26T01:29:27.160" v="3603" actId="20577"/>
          <ac:spMkLst>
            <pc:docMk/>
            <pc:sldMk cId="1772774308" sldId="319"/>
            <ac:spMk id="99" creationId="{D2A0A088-7E4F-B28E-AC54-BA499A374E1D}"/>
          </ac:spMkLst>
        </pc:spChg>
        <pc:picChg chg="del">
          <ac:chgData name="NG, Felicity" userId="ad8609c7-ede3-472a-92fd-86beedf50130" providerId="ADAL" clId="{213C7BD2-480F-4416-89B4-A9C1AF44D8CA}" dt="2025-05-29T09:04:33.309" v="6616" actId="478"/>
          <ac:picMkLst>
            <pc:docMk/>
            <pc:sldMk cId="1772774308" sldId="319"/>
            <ac:picMk id="33" creationId="{5109EB9D-513F-5DAA-62F7-609661C13F61}"/>
          </ac:picMkLst>
        </pc:picChg>
        <pc:picChg chg="add mod">
          <ac:chgData name="NG, Felicity" userId="ad8609c7-ede3-472a-92fd-86beedf50130" providerId="ADAL" clId="{213C7BD2-480F-4416-89B4-A9C1AF44D8CA}" dt="2025-05-29T09:05:52.693" v="6620" actId="1076"/>
          <ac:picMkLst>
            <pc:docMk/>
            <pc:sldMk cId="1772774308" sldId="319"/>
            <ac:picMk id="40" creationId="{4DE1E669-CEB1-DBFC-0BF7-DB1319510644}"/>
          </ac:picMkLst>
        </pc:picChg>
      </pc:sldChg>
      <pc:sldChg chg="addSp delSp modSp mod">
        <pc:chgData name="NG, Felicity" userId="ad8609c7-ede3-472a-92fd-86beedf50130" providerId="ADAL" clId="{213C7BD2-480F-4416-89B4-A9C1AF44D8CA}" dt="2025-05-29T08:19:37.863" v="6474" actId="13926"/>
        <pc:sldMkLst>
          <pc:docMk/>
          <pc:sldMk cId="2205850750" sldId="320"/>
        </pc:sldMkLst>
        <pc:spChg chg="mod">
          <ac:chgData name="NG, Felicity" userId="ad8609c7-ede3-472a-92fd-86beedf50130" providerId="ADAL" clId="{213C7BD2-480F-4416-89B4-A9C1AF44D8CA}" dt="2025-05-16T03:28:44.214" v="2682" actId="20577"/>
          <ac:spMkLst>
            <pc:docMk/>
            <pc:sldMk cId="2205850750" sldId="320"/>
            <ac:spMk id="26" creationId="{FE00359C-AE37-1AA2-847B-3C0DF22538BF}"/>
          </ac:spMkLst>
        </pc:spChg>
        <pc:spChg chg="mod">
          <ac:chgData name="NG, Felicity" userId="ad8609c7-ede3-472a-92fd-86beedf50130" providerId="ADAL" clId="{213C7BD2-480F-4416-89B4-A9C1AF44D8CA}" dt="2025-05-16T03:28:38.563" v="2674" actId="20577"/>
          <ac:spMkLst>
            <pc:docMk/>
            <pc:sldMk cId="2205850750" sldId="320"/>
            <ac:spMk id="27" creationId="{033E976C-4137-13D4-9E62-6FAE16E0E07B}"/>
          </ac:spMkLst>
        </pc:spChg>
        <pc:spChg chg="mod">
          <ac:chgData name="NG, Felicity" userId="ad8609c7-ede3-472a-92fd-86beedf50130" providerId="ADAL" clId="{213C7BD2-480F-4416-89B4-A9C1AF44D8CA}" dt="2025-05-16T03:28:50.932" v="2684" actId="20577"/>
          <ac:spMkLst>
            <pc:docMk/>
            <pc:sldMk cId="2205850750" sldId="320"/>
            <ac:spMk id="28" creationId="{F8178464-4DDB-E57C-DD79-D748E475A65E}"/>
          </ac:spMkLst>
        </pc:spChg>
        <pc:spChg chg="mod">
          <ac:chgData name="NG, Felicity" userId="ad8609c7-ede3-472a-92fd-86beedf50130" providerId="ADAL" clId="{213C7BD2-480F-4416-89B4-A9C1AF44D8CA}" dt="2025-05-27T02:01:06.989" v="4914" actId="20577"/>
          <ac:spMkLst>
            <pc:docMk/>
            <pc:sldMk cId="2205850750" sldId="320"/>
            <ac:spMk id="30" creationId="{B2CEB0FF-7B37-BC9C-26A4-49C82AE7A451}"/>
          </ac:spMkLst>
        </pc:spChg>
        <pc:spChg chg="add mod">
          <ac:chgData name="NG, Felicity" userId="ad8609c7-ede3-472a-92fd-86beedf50130" providerId="ADAL" clId="{213C7BD2-480F-4416-89B4-A9C1AF44D8CA}" dt="2025-05-29T08:18:38.325" v="6465"/>
          <ac:spMkLst>
            <pc:docMk/>
            <pc:sldMk cId="2205850750" sldId="320"/>
            <ac:spMk id="31" creationId="{D0C4567D-8D8C-8642-BCE5-1F9DC5AC88D7}"/>
          </ac:spMkLst>
        </pc:spChg>
        <pc:spChg chg="add mod">
          <ac:chgData name="NG, Felicity" userId="ad8609c7-ede3-472a-92fd-86beedf50130" providerId="ADAL" clId="{213C7BD2-480F-4416-89B4-A9C1AF44D8CA}" dt="2025-05-29T08:19:35.514" v="6473" actId="1076"/>
          <ac:spMkLst>
            <pc:docMk/>
            <pc:sldMk cId="2205850750" sldId="320"/>
            <ac:spMk id="33" creationId="{40CB648F-F3DD-AC8E-8ECB-2D1AE4426E1F}"/>
          </ac:spMkLst>
        </pc:spChg>
        <pc:spChg chg="del">
          <ac:chgData name="NG, Felicity" userId="ad8609c7-ede3-472a-92fd-86beedf50130" providerId="ADAL" clId="{213C7BD2-480F-4416-89B4-A9C1AF44D8CA}" dt="2025-05-29T08:18:50.874" v="6469" actId="478"/>
          <ac:spMkLst>
            <pc:docMk/>
            <pc:sldMk cId="2205850750" sldId="320"/>
            <ac:spMk id="37" creationId="{0F7802D0-D88C-E8D8-EB8D-029FE5341511}"/>
          </ac:spMkLst>
        </pc:spChg>
        <pc:spChg chg="mod">
          <ac:chgData name="NG, Felicity" userId="ad8609c7-ede3-472a-92fd-86beedf50130" providerId="ADAL" clId="{213C7BD2-480F-4416-89B4-A9C1AF44D8CA}" dt="2025-05-29T08:19:25.179" v="6472" actId="1076"/>
          <ac:spMkLst>
            <pc:docMk/>
            <pc:sldMk cId="2205850750" sldId="320"/>
            <ac:spMk id="38" creationId="{00130A1A-C1F5-DEE9-668E-2FFF6ECED1D3}"/>
          </ac:spMkLst>
        </pc:spChg>
        <pc:spChg chg="mod">
          <ac:chgData name="NG, Felicity" userId="ad8609c7-ede3-472a-92fd-86beedf50130" providerId="ADAL" clId="{213C7BD2-480F-4416-89B4-A9C1AF44D8CA}" dt="2025-05-29T08:19:37.863" v="6474" actId="13926"/>
          <ac:spMkLst>
            <pc:docMk/>
            <pc:sldMk cId="2205850750" sldId="320"/>
            <ac:spMk id="43" creationId="{00000000-0000-0000-0000-000000000000}"/>
          </ac:spMkLst>
        </pc:spChg>
        <pc:spChg chg="mod">
          <ac:chgData name="NG, Felicity" userId="ad8609c7-ede3-472a-92fd-86beedf50130" providerId="ADAL" clId="{213C7BD2-480F-4416-89B4-A9C1AF44D8CA}" dt="2025-05-27T02:04:58.257" v="4942" actId="20577"/>
          <ac:spMkLst>
            <pc:docMk/>
            <pc:sldMk cId="2205850750" sldId="320"/>
            <ac:spMk id="54" creationId="{00000000-0000-0000-0000-000000000000}"/>
          </ac:spMkLst>
        </pc:spChg>
        <pc:spChg chg="mod">
          <ac:chgData name="NG, Felicity" userId="ad8609c7-ede3-472a-92fd-86beedf50130" providerId="ADAL" clId="{213C7BD2-480F-4416-89B4-A9C1AF44D8CA}" dt="2025-05-16T03:27:40.048" v="2644" actId="20577"/>
          <ac:spMkLst>
            <pc:docMk/>
            <pc:sldMk cId="2205850750" sldId="320"/>
            <ac:spMk id="55" creationId="{00000000-0000-0000-0000-000000000000}"/>
          </ac:spMkLst>
        </pc:spChg>
        <pc:spChg chg="mod">
          <ac:chgData name="NG, Felicity" userId="ad8609c7-ede3-472a-92fd-86beedf50130" providerId="ADAL" clId="{213C7BD2-480F-4416-89B4-A9C1AF44D8CA}" dt="2025-05-16T03:27:48.973" v="2650" actId="20577"/>
          <ac:spMkLst>
            <pc:docMk/>
            <pc:sldMk cId="2205850750" sldId="320"/>
            <ac:spMk id="56" creationId="{00000000-0000-0000-0000-000000000000}"/>
          </ac:spMkLst>
        </pc:spChg>
        <pc:spChg chg="mod">
          <ac:chgData name="NG, Felicity" userId="ad8609c7-ede3-472a-92fd-86beedf50130" providerId="ADAL" clId="{213C7BD2-480F-4416-89B4-A9C1AF44D8CA}" dt="2025-05-16T03:28:01.430" v="2654" actId="20577"/>
          <ac:spMkLst>
            <pc:docMk/>
            <pc:sldMk cId="2205850750" sldId="320"/>
            <ac:spMk id="57" creationId="{00000000-0000-0000-0000-000000000000}"/>
          </ac:spMkLst>
        </pc:spChg>
        <pc:spChg chg="mod">
          <ac:chgData name="NG, Felicity" userId="ad8609c7-ede3-472a-92fd-86beedf50130" providerId="ADAL" clId="{213C7BD2-480F-4416-89B4-A9C1AF44D8CA}" dt="2025-05-16T03:28:13.600" v="2660" actId="20577"/>
          <ac:spMkLst>
            <pc:docMk/>
            <pc:sldMk cId="2205850750" sldId="320"/>
            <ac:spMk id="58" creationId="{00000000-0000-0000-0000-000000000000}"/>
          </ac:spMkLst>
        </pc:spChg>
        <pc:spChg chg="mod">
          <ac:chgData name="NG, Felicity" userId="ad8609c7-ede3-472a-92fd-86beedf50130" providerId="ADAL" clId="{213C7BD2-480F-4416-89B4-A9C1AF44D8CA}" dt="2025-05-16T03:28:17.977" v="2666" actId="20577"/>
          <ac:spMkLst>
            <pc:docMk/>
            <pc:sldMk cId="2205850750" sldId="320"/>
            <ac:spMk id="59" creationId="{00000000-0000-0000-0000-000000000000}"/>
          </ac:spMkLst>
        </pc:spChg>
        <pc:spChg chg="mod">
          <ac:chgData name="NG, Felicity" userId="ad8609c7-ede3-472a-92fd-86beedf50130" providerId="ADAL" clId="{213C7BD2-480F-4416-89B4-A9C1AF44D8CA}" dt="2025-05-13T04:13:02.226" v="182" actId="20577"/>
          <ac:spMkLst>
            <pc:docMk/>
            <pc:sldMk cId="2205850750" sldId="320"/>
            <ac:spMk id="65" creationId="{00000000-0000-0000-0000-000000000000}"/>
          </ac:spMkLst>
        </pc:spChg>
        <pc:spChg chg="mod">
          <ac:chgData name="NG, Felicity" userId="ad8609c7-ede3-472a-92fd-86beedf50130" providerId="ADAL" clId="{213C7BD2-480F-4416-89B4-A9C1AF44D8CA}" dt="2025-05-27T02:04:36.800" v="4940" actId="20577"/>
          <ac:spMkLst>
            <pc:docMk/>
            <pc:sldMk cId="2205850750" sldId="320"/>
            <ac:spMk id="67" creationId="{00000000-0000-0000-0000-000000000000}"/>
          </ac:spMkLst>
        </pc:spChg>
        <pc:spChg chg="mod">
          <ac:chgData name="NG, Felicity" userId="ad8609c7-ede3-472a-92fd-86beedf50130" providerId="ADAL" clId="{213C7BD2-480F-4416-89B4-A9C1AF44D8CA}" dt="2025-05-16T03:29:35.533" v="2709" actId="20577"/>
          <ac:spMkLst>
            <pc:docMk/>
            <pc:sldMk cId="2205850750" sldId="320"/>
            <ac:spMk id="85" creationId="{46F35288-D901-EB80-9EE1-A591E3BC1C2F}"/>
          </ac:spMkLst>
        </pc:spChg>
        <pc:spChg chg="mod">
          <ac:chgData name="NG, Felicity" userId="ad8609c7-ede3-472a-92fd-86beedf50130" providerId="ADAL" clId="{213C7BD2-480F-4416-89B4-A9C1AF44D8CA}" dt="2025-05-16T03:29:22.272" v="2701" actId="20577"/>
          <ac:spMkLst>
            <pc:docMk/>
            <pc:sldMk cId="2205850750" sldId="320"/>
            <ac:spMk id="87" creationId="{D3FD085E-2D09-EDA3-A89D-6423B787D61B}"/>
          </ac:spMkLst>
        </pc:spChg>
        <pc:spChg chg="mod">
          <ac:chgData name="NG, Felicity" userId="ad8609c7-ede3-472a-92fd-86beedf50130" providerId="ADAL" clId="{213C7BD2-480F-4416-89B4-A9C1AF44D8CA}" dt="2025-05-16T03:29:04.945" v="2693" actId="20577"/>
          <ac:spMkLst>
            <pc:docMk/>
            <pc:sldMk cId="2205850750" sldId="320"/>
            <ac:spMk id="88" creationId="{F0B824A2-0074-71AC-AB0A-250B9344F7A3}"/>
          </ac:spMkLst>
        </pc:spChg>
      </pc:sldChg>
      <pc:sldChg chg="addSp delSp modSp mod">
        <pc:chgData name="NG, Felicity" userId="ad8609c7-ede3-472a-92fd-86beedf50130" providerId="ADAL" clId="{213C7BD2-480F-4416-89B4-A9C1AF44D8CA}" dt="2025-05-30T01:28:11.908" v="7022" actId="13926"/>
        <pc:sldMkLst>
          <pc:docMk/>
          <pc:sldMk cId="1941737102" sldId="321"/>
        </pc:sldMkLst>
        <pc:spChg chg="mod">
          <ac:chgData name="NG, Felicity" userId="ad8609c7-ede3-472a-92fd-86beedf50130" providerId="ADAL" clId="{213C7BD2-480F-4416-89B4-A9C1AF44D8CA}" dt="2025-05-16T03:45:54.963" v="3055" actId="20577"/>
          <ac:spMkLst>
            <pc:docMk/>
            <pc:sldMk cId="1941737102" sldId="321"/>
            <ac:spMk id="27" creationId="{F3588522-B318-17AC-D087-93B463E0072F}"/>
          </ac:spMkLst>
        </pc:spChg>
        <pc:spChg chg="mod">
          <ac:chgData name="NG, Felicity" userId="ad8609c7-ede3-472a-92fd-86beedf50130" providerId="ADAL" clId="{213C7BD2-480F-4416-89B4-A9C1AF44D8CA}" dt="2025-05-16T03:45:47.997" v="3047" actId="20577"/>
          <ac:spMkLst>
            <pc:docMk/>
            <pc:sldMk cId="1941737102" sldId="321"/>
            <ac:spMk id="28" creationId="{90A69698-4ADD-86F9-D0B2-A631A8E006DB}"/>
          </ac:spMkLst>
        </pc:spChg>
        <pc:spChg chg="mod">
          <ac:chgData name="NG, Felicity" userId="ad8609c7-ede3-472a-92fd-86beedf50130" providerId="ADAL" clId="{213C7BD2-480F-4416-89B4-A9C1AF44D8CA}" dt="2025-05-16T03:46:02.553" v="3057" actId="20577"/>
          <ac:spMkLst>
            <pc:docMk/>
            <pc:sldMk cId="1941737102" sldId="321"/>
            <ac:spMk id="29" creationId="{6BBEE462-AFD8-4ED6-1EBF-A6B352299F53}"/>
          </ac:spMkLst>
        </pc:spChg>
        <pc:spChg chg="mod">
          <ac:chgData name="NG, Felicity" userId="ad8609c7-ede3-472a-92fd-86beedf50130" providerId="ADAL" clId="{213C7BD2-480F-4416-89B4-A9C1AF44D8CA}" dt="2025-05-27T02:45:24.609" v="5172" actId="20577"/>
          <ac:spMkLst>
            <pc:docMk/>
            <pc:sldMk cId="1941737102" sldId="321"/>
            <ac:spMk id="33" creationId="{F1FCF766-5100-E1CE-8B2E-FC3591E167E9}"/>
          </ac:spMkLst>
        </pc:spChg>
        <pc:spChg chg="add mod">
          <ac:chgData name="NG, Felicity" userId="ad8609c7-ede3-472a-92fd-86beedf50130" providerId="ADAL" clId="{213C7BD2-480F-4416-89B4-A9C1AF44D8CA}" dt="2025-05-29T09:12:54.167" v="6657" actId="1076"/>
          <ac:spMkLst>
            <pc:docMk/>
            <pc:sldMk cId="1941737102" sldId="321"/>
            <ac:spMk id="34" creationId="{EB854BB4-FEB6-C8CE-1321-2A91A5CD8869}"/>
          </ac:spMkLst>
        </pc:spChg>
        <pc:spChg chg="mod">
          <ac:chgData name="NG, Felicity" userId="ad8609c7-ede3-472a-92fd-86beedf50130" providerId="ADAL" clId="{213C7BD2-480F-4416-89B4-A9C1AF44D8CA}" dt="2025-05-29T08:47:31.877" v="6522" actId="13926"/>
          <ac:spMkLst>
            <pc:docMk/>
            <pc:sldMk cId="1941737102" sldId="321"/>
            <ac:spMk id="43" creationId="{00000000-0000-0000-0000-000000000000}"/>
          </ac:spMkLst>
        </pc:spChg>
        <pc:spChg chg="mod">
          <ac:chgData name="NG, Felicity" userId="ad8609c7-ede3-472a-92fd-86beedf50130" providerId="ADAL" clId="{213C7BD2-480F-4416-89B4-A9C1AF44D8CA}" dt="2025-05-27T02:44:34.567" v="5158" actId="20577"/>
          <ac:spMkLst>
            <pc:docMk/>
            <pc:sldMk cId="1941737102" sldId="321"/>
            <ac:spMk id="54" creationId="{00000000-0000-0000-0000-000000000000}"/>
          </ac:spMkLst>
        </pc:spChg>
        <pc:spChg chg="mod">
          <ac:chgData name="NG, Felicity" userId="ad8609c7-ede3-472a-92fd-86beedf50130" providerId="ADAL" clId="{213C7BD2-480F-4416-89B4-A9C1AF44D8CA}" dt="2025-05-16T03:44:56.351" v="3021" actId="20577"/>
          <ac:spMkLst>
            <pc:docMk/>
            <pc:sldMk cId="1941737102" sldId="321"/>
            <ac:spMk id="55" creationId="{00000000-0000-0000-0000-000000000000}"/>
          </ac:spMkLst>
        </pc:spChg>
        <pc:spChg chg="mod">
          <ac:chgData name="NG, Felicity" userId="ad8609c7-ede3-472a-92fd-86beedf50130" providerId="ADAL" clId="{213C7BD2-480F-4416-89B4-A9C1AF44D8CA}" dt="2025-05-16T03:45:04.032" v="3027" actId="20577"/>
          <ac:spMkLst>
            <pc:docMk/>
            <pc:sldMk cId="1941737102" sldId="321"/>
            <ac:spMk id="56" creationId="{00000000-0000-0000-0000-000000000000}"/>
          </ac:spMkLst>
        </pc:spChg>
        <pc:spChg chg="mod">
          <ac:chgData name="NG, Felicity" userId="ad8609c7-ede3-472a-92fd-86beedf50130" providerId="ADAL" clId="{213C7BD2-480F-4416-89B4-A9C1AF44D8CA}" dt="2025-05-16T03:45:15.472" v="3029" actId="20577"/>
          <ac:spMkLst>
            <pc:docMk/>
            <pc:sldMk cId="1941737102" sldId="321"/>
            <ac:spMk id="57" creationId="{00000000-0000-0000-0000-000000000000}"/>
          </ac:spMkLst>
        </pc:spChg>
        <pc:spChg chg="mod">
          <ac:chgData name="NG, Felicity" userId="ad8609c7-ede3-472a-92fd-86beedf50130" providerId="ADAL" clId="{213C7BD2-480F-4416-89B4-A9C1AF44D8CA}" dt="2025-05-16T03:45:30.138" v="3041" actId="20577"/>
          <ac:spMkLst>
            <pc:docMk/>
            <pc:sldMk cId="1941737102" sldId="321"/>
            <ac:spMk id="58" creationId="{00000000-0000-0000-0000-000000000000}"/>
          </ac:spMkLst>
        </pc:spChg>
        <pc:spChg chg="mod">
          <ac:chgData name="NG, Felicity" userId="ad8609c7-ede3-472a-92fd-86beedf50130" providerId="ADAL" clId="{213C7BD2-480F-4416-89B4-A9C1AF44D8CA}" dt="2025-05-16T03:45:24.596" v="3035" actId="20577"/>
          <ac:spMkLst>
            <pc:docMk/>
            <pc:sldMk cId="1941737102" sldId="321"/>
            <ac:spMk id="59" creationId="{00000000-0000-0000-0000-000000000000}"/>
          </ac:spMkLst>
        </pc:spChg>
        <pc:spChg chg="mod">
          <ac:chgData name="NG, Felicity" userId="ad8609c7-ede3-472a-92fd-86beedf50130" providerId="ADAL" clId="{213C7BD2-480F-4416-89B4-A9C1AF44D8CA}" dt="2025-05-13T04:13:38.194" v="212" actId="20577"/>
          <ac:spMkLst>
            <pc:docMk/>
            <pc:sldMk cId="1941737102" sldId="321"/>
            <ac:spMk id="65" creationId="{00000000-0000-0000-0000-000000000000}"/>
          </ac:spMkLst>
        </pc:spChg>
        <pc:spChg chg="mod">
          <ac:chgData name="NG, Felicity" userId="ad8609c7-ede3-472a-92fd-86beedf50130" providerId="ADAL" clId="{213C7BD2-480F-4416-89B4-A9C1AF44D8CA}" dt="2025-05-27T02:45:10.068" v="5168" actId="20577"/>
          <ac:spMkLst>
            <pc:docMk/>
            <pc:sldMk cId="1941737102" sldId="321"/>
            <ac:spMk id="67" creationId="{00000000-0000-0000-0000-000000000000}"/>
          </ac:spMkLst>
        </pc:spChg>
        <pc:spChg chg="mod">
          <ac:chgData name="NG, Felicity" userId="ad8609c7-ede3-472a-92fd-86beedf50130" providerId="ADAL" clId="{213C7BD2-480F-4416-89B4-A9C1AF44D8CA}" dt="2025-05-29T08:48:21.733" v="6530" actId="20577"/>
          <ac:spMkLst>
            <pc:docMk/>
            <pc:sldMk cId="1941737102" sldId="321"/>
            <ac:spMk id="95" creationId="{03870E9B-6B58-AA13-3AAB-E0A3D8088E91}"/>
          </ac:spMkLst>
        </pc:spChg>
        <pc:spChg chg="mod">
          <ac:chgData name="NG, Felicity" userId="ad8609c7-ede3-472a-92fd-86beedf50130" providerId="ADAL" clId="{213C7BD2-480F-4416-89B4-A9C1AF44D8CA}" dt="2025-05-30T01:28:11.908" v="7022" actId="13926"/>
          <ac:spMkLst>
            <pc:docMk/>
            <pc:sldMk cId="1941737102" sldId="321"/>
            <ac:spMk id="107" creationId="{FBEFC7F4-2B57-4106-2945-DF49552ADAC4}"/>
          </ac:spMkLst>
        </pc:spChg>
        <pc:picChg chg="del">
          <ac:chgData name="NG, Felicity" userId="ad8609c7-ede3-472a-92fd-86beedf50130" providerId="ADAL" clId="{213C7BD2-480F-4416-89B4-A9C1AF44D8CA}" dt="2025-05-29T09:12:47.334" v="6655" actId="478"/>
          <ac:picMkLst>
            <pc:docMk/>
            <pc:sldMk cId="1941737102" sldId="321"/>
            <ac:picMk id="92" creationId="{7B4FA159-B376-F8B4-9570-8AA537B0B7D7}"/>
          </ac:picMkLst>
        </pc:picChg>
      </pc:sldChg>
      <pc:sldChg chg="addSp delSp modSp mod">
        <pc:chgData name="NG, Felicity" userId="ad8609c7-ede3-472a-92fd-86beedf50130" providerId="ADAL" clId="{213C7BD2-480F-4416-89B4-A9C1AF44D8CA}" dt="2025-05-29T08:10:02.217" v="6447" actId="13926"/>
        <pc:sldMkLst>
          <pc:docMk/>
          <pc:sldMk cId="2080240731" sldId="323"/>
        </pc:sldMkLst>
        <pc:spChg chg="add mod">
          <ac:chgData name="NG, Felicity" userId="ad8609c7-ede3-472a-92fd-86beedf50130" providerId="ADAL" clId="{213C7BD2-480F-4416-89B4-A9C1AF44D8CA}" dt="2025-05-29T08:08:58.580" v="6443" actId="1076"/>
          <ac:spMkLst>
            <pc:docMk/>
            <pc:sldMk cId="2080240731" sldId="323"/>
            <ac:spMk id="26" creationId="{02C91298-E7B7-3EF9-F91C-1C3AA2EEB276}"/>
          </ac:spMkLst>
        </pc:spChg>
        <pc:spChg chg="mod">
          <ac:chgData name="NG, Felicity" userId="ad8609c7-ede3-472a-92fd-86beedf50130" providerId="ADAL" clId="{213C7BD2-480F-4416-89B4-A9C1AF44D8CA}" dt="2025-05-16T03:22:13.205" v="2503" actId="20577"/>
          <ac:spMkLst>
            <pc:docMk/>
            <pc:sldMk cId="2080240731" sldId="323"/>
            <ac:spMk id="29" creationId="{EFB585DD-942A-D0A7-CEE3-169D13B0E291}"/>
          </ac:spMkLst>
        </pc:spChg>
        <pc:spChg chg="mod">
          <ac:chgData name="NG, Felicity" userId="ad8609c7-ede3-472a-92fd-86beedf50130" providerId="ADAL" clId="{213C7BD2-480F-4416-89B4-A9C1AF44D8CA}" dt="2025-05-16T03:22:20.811" v="2509" actId="20577"/>
          <ac:spMkLst>
            <pc:docMk/>
            <pc:sldMk cId="2080240731" sldId="323"/>
            <ac:spMk id="30" creationId="{8BD65D21-F792-6D5F-6FE3-AE733F68748B}"/>
          </ac:spMkLst>
        </pc:spChg>
        <pc:spChg chg="mod">
          <ac:chgData name="NG, Felicity" userId="ad8609c7-ede3-472a-92fd-86beedf50130" providerId="ADAL" clId="{213C7BD2-480F-4416-89B4-A9C1AF44D8CA}" dt="2025-05-16T03:22:32.481" v="2513" actId="20577"/>
          <ac:spMkLst>
            <pc:docMk/>
            <pc:sldMk cId="2080240731" sldId="323"/>
            <ac:spMk id="31" creationId="{7A60A041-9E1A-2542-53E5-75FD84E2A2FB}"/>
          </ac:spMkLst>
        </pc:spChg>
        <pc:spChg chg="mod">
          <ac:chgData name="NG, Felicity" userId="ad8609c7-ede3-472a-92fd-86beedf50130" providerId="ADAL" clId="{213C7BD2-480F-4416-89B4-A9C1AF44D8CA}" dt="2025-05-29T08:10:02.217" v="6447" actId="13926"/>
          <ac:spMkLst>
            <pc:docMk/>
            <pc:sldMk cId="2080240731" sldId="323"/>
            <ac:spMk id="42" creationId="{00000000-0000-0000-0000-000000000000}"/>
          </ac:spMkLst>
        </pc:spChg>
        <pc:spChg chg="mod">
          <ac:chgData name="NG, Felicity" userId="ad8609c7-ede3-472a-92fd-86beedf50130" providerId="ADAL" clId="{213C7BD2-480F-4416-89B4-A9C1AF44D8CA}" dt="2025-05-16T03:24:13.684" v="2556" actId="20577"/>
          <ac:spMkLst>
            <pc:docMk/>
            <pc:sldMk cId="2080240731" sldId="323"/>
            <ac:spMk id="51" creationId="{00000000-0000-0000-0000-000000000000}"/>
          </ac:spMkLst>
        </pc:spChg>
        <pc:spChg chg="mod">
          <ac:chgData name="NG, Felicity" userId="ad8609c7-ede3-472a-92fd-86beedf50130" providerId="ADAL" clId="{213C7BD2-480F-4416-89B4-A9C1AF44D8CA}" dt="2025-05-27T01:53:11.858" v="4822" actId="20577"/>
          <ac:spMkLst>
            <pc:docMk/>
            <pc:sldMk cId="2080240731" sldId="323"/>
            <ac:spMk id="58" creationId="{DB4B2139-ED12-0B8C-28A8-54F01F9BD6A8}"/>
          </ac:spMkLst>
        </pc:spChg>
        <pc:spChg chg="mod">
          <ac:chgData name="NG, Felicity" userId="ad8609c7-ede3-472a-92fd-86beedf50130" providerId="ADAL" clId="{213C7BD2-480F-4416-89B4-A9C1AF44D8CA}" dt="2025-05-29T08:09:16.748" v="6446" actId="1076"/>
          <ac:spMkLst>
            <pc:docMk/>
            <pc:sldMk cId="2080240731" sldId="323"/>
            <ac:spMk id="59" creationId="{BF2D6070-23B4-E8CA-7DD5-36849157F2BE}"/>
          </ac:spMkLst>
        </pc:spChg>
        <pc:spChg chg="mod">
          <ac:chgData name="NG, Felicity" userId="ad8609c7-ede3-472a-92fd-86beedf50130" providerId="ADAL" clId="{213C7BD2-480F-4416-89B4-A9C1AF44D8CA}" dt="2025-05-16T03:24:31.290" v="2568" actId="20577"/>
          <ac:spMkLst>
            <pc:docMk/>
            <pc:sldMk cId="2080240731" sldId="323"/>
            <ac:spMk id="62" creationId="{00000000-0000-0000-0000-000000000000}"/>
          </ac:spMkLst>
        </pc:spChg>
        <pc:spChg chg="mod">
          <ac:chgData name="NG, Felicity" userId="ad8609c7-ede3-472a-92fd-86beedf50130" providerId="ADAL" clId="{213C7BD2-480F-4416-89B4-A9C1AF44D8CA}" dt="2025-05-16T03:24:06.309" v="2550" actId="20577"/>
          <ac:spMkLst>
            <pc:docMk/>
            <pc:sldMk cId="2080240731" sldId="323"/>
            <ac:spMk id="63" creationId="{00000000-0000-0000-0000-000000000000}"/>
          </ac:spMkLst>
        </pc:spChg>
        <pc:spChg chg="mod">
          <ac:chgData name="NG, Felicity" userId="ad8609c7-ede3-472a-92fd-86beedf50130" providerId="ADAL" clId="{213C7BD2-480F-4416-89B4-A9C1AF44D8CA}" dt="2025-05-29T08:07:39.958" v="6435"/>
          <ac:spMkLst>
            <pc:docMk/>
            <pc:sldMk cId="2080240731" sldId="323"/>
            <ac:spMk id="64" creationId="{136338E5-13CD-86FF-6B22-DC93ABD0EA8B}"/>
          </ac:spMkLst>
        </pc:spChg>
        <pc:spChg chg="del">
          <ac:chgData name="NG, Felicity" userId="ad8609c7-ede3-472a-92fd-86beedf50130" providerId="ADAL" clId="{213C7BD2-480F-4416-89B4-A9C1AF44D8CA}" dt="2025-05-29T08:07:51.217" v="6436" actId="478"/>
          <ac:spMkLst>
            <pc:docMk/>
            <pc:sldMk cId="2080240731" sldId="323"/>
            <ac:spMk id="69" creationId="{954C406E-4485-3B20-92B5-2193885D5ADD}"/>
          </ac:spMkLst>
        </pc:spChg>
        <pc:spChg chg="mod">
          <ac:chgData name="NG, Felicity" userId="ad8609c7-ede3-472a-92fd-86beedf50130" providerId="ADAL" clId="{213C7BD2-480F-4416-89B4-A9C1AF44D8CA}" dt="2025-05-16T03:22:42.227" v="2517" actId="20577"/>
          <ac:spMkLst>
            <pc:docMk/>
            <pc:sldMk cId="2080240731" sldId="323"/>
            <ac:spMk id="70" creationId="{C74EEC5D-0FAD-2719-A67C-37B464E270E6}"/>
          </ac:spMkLst>
        </pc:spChg>
        <pc:spChg chg="mod">
          <ac:chgData name="NG, Felicity" userId="ad8609c7-ede3-472a-92fd-86beedf50130" providerId="ADAL" clId="{213C7BD2-480F-4416-89B4-A9C1AF44D8CA}" dt="2025-05-16T03:22:46.214" v="2519" actId="20577"/>
          <ac:spMkLst>
            <pc:docMk/>
            <pc:sldMk cId="2080240731" sldId="323"/>
            <ac:spMk id="71" creationId="{03CB241E-DAF4-3717-DE40-6106C12AF7ED}"/>
          </ac:spMkLst>
        </pc:spChg>
        <pc:spChg chg="mod">
          <ac:chgData name="NG, Felicity" userId="ad8609c7-ede3-472a-92fd-86beedf50130" providerId="ADAL" clId="{213C7BD2-480F-4416-89B4-A9C1AF44D8CA}" dt="2025-05-16T03:23:02.672" v="2525" actId="20577"/>
          <ac:spMkLst>
            <pc:docMk/>
            <pc:sldMk cId="2080240731" sldId="323"/>
            <ac:spMk id="73" creationId="{DAFAB65A-6819-081F-0A91-3AD9A2D5B573}"/>
          </ac:spMkLst>
        </pc:spChg>
        <pc:spChg chg="mod">
          <ac:chgData name="NG, Felicity" userId="ad8609c7-ede3-472a-92fd-86beedf50130" providerId="ADAL" clId="{213C7BD2-480F-4416-89B4-A9C1AF44D8CA}" dt="2025-05-16T03:22:55.829" v="2521" actId="20577"/>
          <ac:spMkLst>
            <pc:docMk/>
            <pc:sldMk cId="2080240731" sldId="323"/>
            <ac:spMk id="75" creationId="{429413C4-7F3A-ACEA-43C2-1966B7FAFBCF}"/>
          </ac:spMkLst>
        </pc:spChg>
        <pc:spChg chg="mod">
          <ac:chgData name="NG, Felicity" userId="ad8609c7-ede3-472a-92fd-86beedf50130" providerId="ADAL" clId="{213C7BD2-480F-4416-89B4-A9C1AF44D8CA}" dt="2025-05-16T03:23:06.169" v="2527" actId="20577"/>
          <ac:spMkLst>
            <pc:docMk/>
            <pc:sldMk cId="2080240731" sldId="323"/>
            <ac:spMk id="80" creationId="{E916FB74-9AA8-DFDA-3B55-0D4CFFDB83A5}"/>
          </ac:spMkLst>
        </pc:spChg>
        <pc:spChg chg="mod">
          <ac:chgData name="NG, Felicity" userId="ad8609c7-ede3-472a-92fd-86beedf50130" providerId="ADAL" clId="{213C7BD2-480F-4416-89B4-A9C1AF44D8CA}" dt="2025-05-13T04:12:42.340" v="167" actId="20577"/>
          <ac:spMkLst>
            <pc:docMk/>
            <pc:sldMk cId="2080240731" sldId="323"/>
            <ac:spMk id="81" creationId="{A90C67B1-70CD-A0D3-FE27-0E8FDF5AC211}"/>
          </ac:spMkLst>
        </pc:spChg>
        <pc:spChg chg="mod">
          <ac:chgData name="NG, Felicity" userId="ad8609c7-ede3-472a-92fd-86beedf50130" providerId="ADAL" clId="{213C7BD2-480F-4416-89B4-A9C1AF44D8CA}" dt="2025-05-27T01:55:00.335" v="4838" actId="20577"/>
          <ac:spMkLst>
            <pc:docMk/>
            <pc:sldMk cId="2080240731" sldId="323"/>
            <ac:spMk id="82" creationId="{7C72273E-CD4B-6DBC-B4B9-B21F8CCDEFDA}"/>
          </ac:spMkLst>
        </pc:spChg>
        <pc:spChg chg="mod">
          <ac:chgData name="NG, Felicity" userId="ad8609c7-ede3-472a-92fd-86beedf50130" providerId="ADAL" clId="{213C7BD2-480F-4416-89B4-A9C1AF44D8CA}" dt="2025-05-27T01:54:37.693" v="4836" actId="20577"/>
          <ac:spMkLst>
            <pc:docMk/>
            <pc:sldMk cId="2080240731" sldId="323"/>
            <ac:spMk id="83" creationId="{1473564E-A771-2E8C-5BCC-5ED21370657F}"/>
          </ac:spMkLst>
        </pc:spChg>
        <pc:picChg chg="add mod">
          <ac:chgData name="NG, Felicity" userId="ad8609c7-ede3-472a-92fd-86beedf50130" providerId="ADAL" clId="{213C7BD2-480F-4416-89B4-A9C1AF44D8CA}" dt="2025-05-29T08:09:03.263" v="6444" actId="1076"/>
          <ac:picMkLst>
            <pc:docMk/>
            <pc:sldMk cId="2080240731" sldId="323"/>
            <ac:picMk id="23" creationId="{D822B65F-333D-D4C6-349D-03721CB7233D}"/>
          </ac:picMkLst>
        </pc:picChg>
        <pc:picChg chg="del">
          <ac:chgData name="NG, Felicity" userId="ad8609c7-ede3-472a-92fd-86beedf50130" providerId="ADAL" clId="{213C7BD2-480F-4416-89B4-A9C1AF44D8CA}" dt="2025-05-29T08:08:38.744" v="6441" actId="478"/>
          <ac:picMkLst>
            <pc:docMk/>
            <pc:sldMk cId="2080240731" sldId="323"/>
            <ac:picMk id="61" creationId="{BA44C3DE-FA98-D4FA-F4F9-F1178769A7C5}"/>
          </ac:picMkLst>
        </pc:picChg>
      </pc:sldChg>
      <pc:sldChg chg="add del setBg">
        <pc:chgData name="NG, Felicity" userId="ad8609c7-ede3-472a-92fd-86beedf50130" providerId="ADAL" clId="{213C7BD2-480F-4416-89B4-A9C1AF44D8CA}" dt="2025-05-29T03:53:58.081" v="6152"/>
        <pc:sldMkLst>
          <pc:docMk/>
          <pc:sldMk cId="4121563049" sldId="32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3B_C9F5E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3B_C9F5E9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cap="all" spc="50" baseline="0">
                <a:solidFill>
                  <a:srgbClr val="9FA0A4"/>
                </a:solidFill>
                <a:latin typeface="Inter Bold" panose="020B0604020202020204" charset="0"/>
                <a:ea typeface="Inter Bold" panose="020B0604020202020204" charset="0"/>
                <a:cs typeface="+mn-cs"/>
              </a:defRPr>
            </a:pPr>
            <a:r>
              <a:rPr lang="en-MY" sz="1300">
                <a:solidFill>
                  <a:srgbClr val="9FA0A4"/>
                </a:solidFill>
                <a:latin typeface="Inter Bold" panose="020B0604020202020204" charset="0"/>
                <a:ea typeface="Inter Bold" panose="020B0604020202020204" charset="0"/>
              </a:rPr>
              <a:t>RACE</a:t>
            </a:r>
          </a:p>
        </c:rich>
      </c:tx>
      <c:overlay val="0"/>
      <c:spPr>
        <a:noFill/>
        <a:ln>
          <a:noFill/>
        </a:ln>
        <a:effectLst/>
      </c:spPr>
    </c:title>
    <c:autoTitleDeleted val="0"/>
    <c:plotArea>
      <c:layout/>
      <c:doughnutChart>
        <c:varyColors val="1"/>
        <c:ser>
          <c:idx val="0"/>
          <c:order val="0"/>
          <c:tx>
            <c:strRef>
              <c:f>Sheet1!$B$1</c:f>
              <c:strCache>
                <c:ptCount val="1"/>
                <c:pt idx="0">
                  <c:v>RACE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FA7-46E6-A4DF-3A1D1D337CBB}"/>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FA7-46E6-A4DF-3A1D1D337CBB}"/>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FA7-46E6-A4DF-3A1D1D337CBB}"/>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FA7-46E6-A4DF-3A1D1D337CB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Inter Bold" panose="020B0604020202020204" charset="0"/>
                    <a:ea typeface="Inter Bold" panose="020B0604020202020204" charset="0"/>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Malay</c:v>
                </c:pt>
                <c:pt idx="1">
                  <c:v>Chinese</c:v>
                </c:pt>
                <c:pt idx="2">
                  <c:v>Indian</c:v>
                </c:pt>
                <c:pt idx="3">
                  <c:v>Other</c:v>
                </c:pt>
              </c:strCache>
            </c:strRef>
          </c:cat>
          <c:val>
            <c:numRef>
              <c:f>Sheet1!$B$2:$B$5</c:f>
              <c:numCache>
                <c:formatCode>0%</c:formatCode>
                <c:ptCount val="4"/>
                <c:pt idx="0">
                  <c:v>0.7</c:v>
                </c:pt>
                <c:pt idx="1">
                  <c:v>0.12</c:v>
                </c:pt>
                <c:pt idx="2">
                  <c:v>0.13</c:v>
                </c:pt>
                <c:pt idx="3">
                  <c:v>0.05</c:v>
                </c:pt>
              </c:numCache>
            </c:numRef>
          </c:val>
          <c:extLst>
            <c:ext xmlns:c16="http://schemas.microsoft.com/office/drawing/2014/chart" uri="{C3380CC4-5D6E-409C-BE32-E72D297353CC}">
              <c16:uniqueId val="{00000000-3405-43FF-996E-22FC76ECCE2E}"/>
            </c:ext>
          </c:extLst>
        </c:ser>
        <c:dLbls>
          <c:showLegendKey val="0"/>
          <c:showVal val="0"/>
          <c:showCatName val="1"/>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Bold" panose="020B0604020202020204" charset="0"/>
              <a:ea typeface="Inter Bold"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300" b="0">
                <a:solidFill>
                  <a:schemeClr val="bg1"/>
                </a:solidFill>
                <a:latin typeface="Inter Bold" panose="020B0604020202020204" charset="0"/>
                <a:ea typeface="Inter Bold" panose="020B0604020202020204" charset="0"/>
              </a:rPr>
              <a:t>VIEW TIME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View Time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1F0-425D-8FC9-88287A81569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1F0-425D-8FC9-88287A81569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1F0-425D-8FC9-88287A81569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1F0-425D-8FC9-88287A81569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1F0-425D-8FC9-88287A81569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1F0-425D-8FC9-88287A81569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1F0-425D-8FC9-88287A81569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51F0-425D-8FC9-88287A8156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Factual &amp; Documentary</c:v>
                </c:pt>
                <c:pt idx="1">
                  <c:v>Kids</c:v>
                </c:pt>
                <c:pt idx="2">
                  <c:v>Lifestyle, Leisure, Hobbies</c:v>
                </c:pt>
                <c:pt idx="3">
                  <c:v>Movies</c:v>
                </c:pt>
                <c:pt idx="4">
                  <c:v>Music &amp; Dance</c:v>
                </c:pt>
                <c:pt idx="5">
                  <c:v>News</c:v>
                </c:pt>
                <c:pt idx="6">
                  <c:v>Sports</c:v>
                </c:pt>
                <c:pt idx="7">
                  <c:v>TV Shows &amp; Series </c:v>
                </c:pt>
              </c:strCache>
            </c:strRef>
          </c:cat>
          <c:val>
            <c:numRef>
              <c:f>Sheet1!$B$2:$B$9</c:f>
              <c:numCache>
                <c:formatCode>General</c:formatCode>
                <c:ptCount val="8"/>
                <c:pt idx="0">
                  <c:v>9.89</c:v>
                </c:pt>
                <c:pt idx="1">
                  <c:v>2.33</c:v>
                </c:pt>
                <c:pt idx="2">
                  <c:v>19.899999999999999</c:v>
                </c:pt>
                <c:pt idx="3">
                  <c:v>22.59</c:v>
                </c:pt>
                <c:pt idx="4">
                  <c:v>12.21</c:v>
                </c:pt>
                <c:pt idx="5">
                  <c:v>5.92</c:v>
                </c:pt>
                <c:pt idx="6">
                  <c:v>6.62</c:v>
                </c:pt>
                <c:pt idx="7">
                  <c:v>20.55</c:v>
                </c:pt>
              </c:numCache>
            </c:numRef>
          </c:val>
          <c:extLst>
            <c:ext xmlns:c16="http://schemas.microsoft.com/office/drawing/2014/chart" uri="{C3380CC4-5D6E-409C-BE32-E72D297353CC}">
              <c16:uniqueId val="{00000000-B1B8-491A-9012-EA7B05EBE9E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bg1"/>
              </a:solidFill>
              <a:latin typeface="Inter Bold" panose="020B0604020202020204" charset="0"/>
              <a:ea typeface="Inter Bold"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i="1"/>
              <a:t>Source: Overall monthly visitors quoted above exclude IMPIANA, </a:t>
            </a:r>
            <a:r>
              <a:rPr lang="en-US" i="1" err="1"/>
              <a:t>Hijabista</a:t>
            </a:r>
            <a:r>
              <a:rPr lang="en-US" i="1"/>
              <a:t>, </a:t>
            </a:r>
            <a:r>
              <a:rPr lang="en-US" i="1" err="1"/>
              <a:t>Keluarga</a:t>
            </a:r>
            <a:r>
              <a:rPr lang="en-US" i="1"/>
              <a:t>, </a:t>
            </a:r>
            <a:r>
              <a:rPr lang="en-US" i="1" err="1"/>
              <a:t>Pa&amp;Ma</a:t>
            </a:r>
            <a:r>
              <a:rPr lang="en-US" i="1"/>
              <a:t>, </a:t>
            </a:r>
            <a:r>
              <a:rPr lang="en-US" i="1" err="1"/>
              <a:t>Maskulin</a:t>
            </a:r>
            <a:r>
              <a:rPr lang="en-US" i="1"/>
              <a:t>, </a:t>
            </a:r>
            <a:r>
              <a:rPr lang="en-US" i="1" err="1"/>
              <a:t>Umpan</a:t>
            </a:r>
            <a:r>
              <a:rPr lang="en-US" i="1"/>
              <a:t>, LIBUR, Media </a:t>
            </a:r>
            <a:r>
              <a:rPr lang="en-US" i="1" err="1"/>
              <a:t>Hiburan</a:t>
            </a:r>
            <a:r>
              <a:rPr lang="en-US" i="1"/>
              <a:t>, </a:t>
            </a:r>
            <a:r>
              <a:rPr lang="en-US" i="1" err="1"/>
              <a:t>Mingguan</a:t>
            </a:r>
            <a:r>
              <a:rPr lang="en-US" i="1"/>
              <a:t> Wanita, Nona, Persona </a:t>
            </a:r>
            <a:r>
              <a:rPr lang="en-US" i="1" err="1"/>
              <a:t>Pengantin</a:t>
            </a:r>
            <a:r>
              <a:rPr lang="en-US" i="1"/>
              <a:t>, RASA, REMAJA, Vanilla Kismis, </a:t>
            </a:r>
            <a:r>
              <a:rPr lang="en-US" i="1" err="1"/>
              <a:t>Kashoorga</a:t>
            </a:r>
            <a:r>
              <a:rPr lang="en-US" i="1"/>
              <a:t>, Rapi, </a:t>
            </a:r>
            <a:r>
              <a:rPr lang="en-US" i="1" err="1"/>
              <a:t>iQIYI</a:t>
            </a:r>
            <a:r>
              <a:rPr lang="en-US" i="1"/>
              <a:t>, </a:t>
            </a:r>
            <a:r>
              <a:rPr lang="en-US" i="1" err="1"/>
              <a:t>sooka</a:t>
            </a:r>
            <a:r>
              <a:rPr lang="en-US" i="1"/>
              <a:t>, &amp; </a:t>
            </a:r>
            <a:r>
              <a:rPr lang="en-US" i="1" err="1"/>
              <a:t>Siakap</a:t>
            </a:r>
            <a:r>
              <a:rPr lang="en-US" i="1"/>
              <a:t> Keli</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545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image" Target="../media/image9.png"/><Relationship Id="rId42" Type="http://schemas.openxmlformats.org/officeDocument/2006/relationships/image" Target="../media/image19.png"/><Relationship Id="rId47" Type="http://schemas.openxmlformats.org/officeDocument/2006/relationships/slide" Target="slide14.xml"/><Relationship Id="rId63" Type="http://schemas.openxmlformats.org/officeDocument/2006/relationships/slide" Target="slide24.xml"/><Relationship Id="rId68" Type="http://schemas.openxmlformats.org/officeDocument/2006/relationships/image" Target="../media/image32.png"/><Relationship Id="rId16" Type="http://schemas.openxmlformats.org/officeDocument/2006/relationships/image" Target="../media/image7.png"/><Relationship Id="rId11" Type="http://schemas.openxmlformats.org/officeDocument/2006/relationships/slide" Target="slide40.xml"/><Relationship Id="rId32" Type="http://schemas.openxmlformats.org/officeDocument/2006/relationships/slide" Target="slide3.xml"/><Relationship Id="rId37" Type="http://schemas.openxmlformats.org/officeDocument/2006/relationships/slide" Target="slide8.xml"/><Relationship Id="rId53" Type="http://schemas.openxmlformats.org/officeDocument/2006/relationships/slide" Target="slide11.xml"/><Relationship Id="rId58" Type="http://schemas.openxmlformats.org/officeDocument/2006/relationships/image" Target="../media/image27.png"/><Relationship Id="rId74" Type="http://schemas.openxmlformats.org/officeDocument/2006/relationships/image" Target="../media/image35.png"/><Relationship Id="rId79" Type="http://schemas.openxmlformats.org/officeDocument/2006/relationships/slide" Target="slide42.xml"/><Relationship Id="rId5" Type="http://schemas.openxmlformats.org/officeDocument/2006/relationships/slide" Target="slide34.xml"/><Relationship Id="rId61" Type="http://schemas.openxmlformats.org/officeDocument/2006/relationships/slide" Target="slide16.xml"/><Relationship Id="rId82" Type="http://schemas.openxmlformats.org/officeDocument/2006/relationships/image" Target="../media/image39.png"/><Relationship Id="rId19" Type="http://schemas.openxmlformats.org/officeDocument/2006/relationships/image" Target="../media/image8.png"/><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slide" Target="slide29.xml"/><Relationship Id="rId30" Type="http://schemas.openxmlformats.org/officeDocument/2006/relationships/slide" Target="slide6.xml"/><Relationship Id="rId35" Type="http://schemas.openxmlformats.org/officeDocument/2006/relationships/slide" Target="slide9.xml"/><Relationship Id="rId43" Type="http://schemas.openxmlformats.org/officeDocument/2006/relationships/slide" Target="slide18.xml"/><Relationship Id="rId48" Type="http://schemas.openxmlformats.org/officeDocument/2006/relationships/image" Target="../media/image22.png"/><Relationship Id="rId56" Type="http://schemas.openxmlformats.org/officeDocument/2006/relationships/image" Target="../media/image26.png"/><Relationship Id="rId64" Type="http://schemas.openxmlformats.org/officeDocument/2006/relationships/image" Target="../media/image30.png"/><Relationship Id="rId69" Type="http://schemas.openxmlformats.org/officeDocument/2006/relationships/slide" Target="slide25.xml"/><Relationship Id="rId77" Type="http://schemas.openxmlformats.org/officeDocument/2006/relationships/slide" Target="slide44.xml"/><Relationship Id="rId8" Type="http://schemas.openxmlformats.org/officeDocument/2006/relationships/image" Target="../media/image3.png"/><Relationship Id="rId51" Type="http://schemas.openxmlformats.org/officeDocument/2006/relationships/slide" Target="slide19.xml"/><Relationship Id="rId72" Type="http://schemas.openxmlformats.org/officeDocument/2006/relationships/image" Target="../media/image34.png"/><Relationship Id="rId80" Type="http://schemas.openxmlformats.org/officeDocument/2006/relationships/image" Target="../media/image38.png"/><Relationship Id="rId3" Type="http://schemas.openxmlformats.org/officeDocument/2006/relationships/slide" Target="slide36.xml"/><Relationship Id="rId12" Type="http://schemas.openxmlformats.org/officeDocument/2006/relationships/image" Target="../media/image5.png"/><Relationship Id="rId17" Type="http://schemas.openxmlformats.org/officeDocument/2006/relationships/slide" Target="slide37.xml"/><Relationship Id="rId25" Type="http://schemas.openxmlformats.org/officeDocument/2006/relationships/slide" Target="slide33.xml"/><Relationship Id="rId33" Type="http://schemas.openxmlformats.org/officeDocument/2006/relationships/slide" Target="slide7.xml"/><Relationship Id="rId38" Type="http://schemas.openxmlformats.org/officeDocument/2006/relationships/image" Target="../media/image17.png"/><Relationship Id="rId46" Type="http://schemas.openxmlformats.org/officeDocument/2006/relationships/image" Target="../media/image21.png"/><Relationship Id="rId59" Type="http://schemas.openxmlformats.org/officeDocument/2006/relationships/slide" Target="slide15.xml"/><Relationship Id="rId67" Type="http://schemas.openxmlformats.org/officeDocument/2006/relationships/slide" Target="slide17.xml"/><Relationship Id="rId20" Type="http://schemas.openxmlformats.org/officeDocument/2006/relationships/slide" Target="slide31.xml"/><Relationship Id="rId41" Type="http://schemas.openxmlformats.org/officeDocument/2006/relationships/slide" Target="slide23.xml"/><Relationship Id="rId54" Type="http://schemas.openxmlformats.org/officeDocument/2006/relationships/image" Target="../media/image25.png"/><Relationship Id="rId62" Type="http://schemas.openxmlformats.org/officeDocument/2006/relationships/image" Target="../media/image29.png"/><Relationship Id="rId70" Type="http://schemas.openxmlformats.org/officeDocument/2006/relationships/image" Target="../media/image33.png"/><Relationship Id="rId75"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2.png"/><Relationship Id="rId15" Type="http://schemas.openxmlformats.org/officeDocument/2006/relationships/slide" Target="slide43.xml"/><Relationship Id="rId23" Type="http://schemas.openxmlformats.org/officeDocument/2006/relationships/slide" Target="slide32.xml"/><Relationship Id="rId28" Type="http://schemas.openxmlformats.org/officeDocument/2006/relationships/slide" Target="slide4.xml"/><Relationship Id="rId36" Type="http://schemas.openxmlformats.org/officeDocument/2006/relationships/image" Target="../media/image16.png"/><Relationship Id="rId49" Type="http://schemas.openxmlformats.org/officeDocument/2006/relationships/slide" Target="slide13.xml"/><Relationship Id="rId57" Type="http://schemas.openxmlformats.org/officeDocument/2006/relationships/slide" Target="slide21.xml"/><Relationship Id="rId10" Type="http://schemas.openxmlformats.org/officeDocument/2006/relationships/image" Target="../media/image4.png"/><Relationship Id="rId31" Type="http://schemas.openxmlformats.org/officeDocument/2006/relationships/image" Target="../media/image14.png"/><Relationship Id="rId44" Type="http://schemas.openxmlformats.org/officeDocument/2006/relationships/image" Target="../media/image20.png"/><Relationship Id="rId52" Type="http://schemas.openxmlformats.org/officeDocument/2006/relationships/image" Target="../media/image24.png"/><Relationship Id="rId60" Type="http://schemas.openxmlformats.org/officeDocument/2006/relationships/image" Target="../media/image28.png"/><Relationship Id="rId65" Type="http://schemas.openxmlformats.org/officeDocument/2006/relationships/slide" Target="slide20.xml"/><Relationship Id="rId73" Type="http://schemas.openxmlformats.org/officeDocument/2006/relationships/slide" Target="slide28.xml"/><Relationship Id="rId78" Type="http://schemas.openxmlformats.org/officeDocument/2006/relationships/image" Target="../media/image37.png"/><Relationship Id="rId81" Type="http://schemas.openxmlformats.org/officeDocument/2006/relationships/slide" Target="slide35.xml"/><Relationship Id="rId4" Type="http://schemas.openxmlformats.org/officeDocument/2006/relationships/image" Target="../media/image1.png"/><Relationship Id="rId9" Type="http://schemas.openxmlformats.org/officeDocument/2006/relationships/slide" Target="slide38.xml"/><Relationship Id="rId13" Type="http://schemas.openxmlformats.org/officeDocument/2006/relationships/slide" Target="slide41.xml"/><Relationship Id="rId18" Type="http://schemas.openxmlformats.org/officeDocument/2006/relationships/slide" Target="slide30.xml"/><Relationship Id="rId39" Type="http://schemas.openxmlformats.org/officeDocument/2006/relationships/slide" Target="slide10.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slide" Target="slide12.xml"/><Relationship Id="rId76" Type="http://schemas.openxmlformats.org/officeDocument/2006/relationships/image" Target="../media/image36.png"/><Relationship Id="rId7" Type="http://schemas.openxmlformats.org/officeDocument/2006/relationships/slide" Target="slide39.xml"/><Relationship Id="rId71" Type="http://schemas.openxmlformats.org/officeDocument/2006/relationships/slide" Target="slide26.xml"/><Relationship Id="rId2" Type="http://schemas.openxmlformats.org/officeDocument/2006/relationships/notesSlide" Target="../notesSlides/notesSlide1.xml"/><Relationship Id="rId29" Type="http://schemas.openxmlformats.org/officeDocument/2006/relationships/image" Target="../media/image13.png"/><Relationship Id="rId24" Type="http://schemas.openxmlformats.org/officeDocument/2006/relationships/image" Target="../media/image11.png"/><Relationship Id="rId40" Type="http://schemas.openxmlformats.org/officeDocument/2006/relationships/image" Target="../media/image18.png"/><Relationship Id="rId45" Type="http://schemas.openxmlformats.org/officeDocument/2006/relationships/slide" Target="slide22.xml"/><Relationship Id="rId66" Type="http://schemas.openxmlformats.org/officeDocument/2006/relationships/image" Target="../media/image31.png"/></Relationships>
</file>

<file path=ppt/slides/_rels/slide10.xml.rels><?xml version="1.0" encoding="UTF-8" standalone="yes"?>
<Relationships xmlns="http://schemas.openxmlformats.org/package/2006/relationships"><Relationship Id="rId13" Type="http://schemas.openxmlformats.org/officeDocument/2006/relationships/hyperlink" Target="https://www.facebook.com/zayan.my" TargetMode="External"/><Relationship Id="rId18" Type="http://schemas.openxmlformats.org/officeDocument/2006/relationships/image" Target="../media/image56.svg"/><Relationship Id="rId26" Type="http://schemas.openxmlformats.org/officeDocument/2006/relationships/image" Target="../media/image60.png"/><Relationship Id="rId39" Type="http://schemas.openxmlformats.org/officeDocument/2006/relationships/image" Target="../media/image72.svg"/><Relationship Id="rId21" Type="http://schemas.openxmlformats.org/officeDocument/2006/relationships/image" Target="../media/image58.svg"/><Relationship Id="rId34" Type="http://schemas.openxmlformats.org/officeDocument/2006/relationships/image" Target="../media/image75.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hyperlink" Target="https://www.instagram.com/zayan.my/" TargetMode="External"/><Relationship Id="rId20" Type="http://schemas.openxmlformats.org/officeDocument/2006/relationships/image" Target="../media/image57.png"/><Relationship Id="rId29" Type="http://schemas.openxmlformats.org/officeDocument/2006/relationships/image" Target="../media/image42.sv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zayan.syok.my" TargetMode="External"/><Relationship Id="rId24" Type="http://schemas.openxmlformats.org/officeDocument/2006/relationships/hyperlink" Target="https://twitter.com/ZayanMy" TargetMode="External"/><Relationship Id="rId32" Type="http://schemas.openxmlformats.org/officeDocument/2006/relationships/image" Target="../media/image45.png"/><Relationship Id="rId37" Type="http://schemas.openxmlformats.org/officeDocument/2006/relationships/image" Target="../media/image78.svg"/><Relationship Id="rId40" Type="http://schemas.openxmlformats.org/officeDocument/2006/relationships/image" Target="../media/image80.png"/><Relationship Id="rId5" Type="http://schemas.openxmlformats.org/officeDocument/2006/relationships/image" Target="../media/image47.png"/><Relationship Id="rId15" Type="http://schemas.openxmlformats.org/officeDocument/2006/relationships/image" Target="../media/image54.svg"/><Relationship Id="rId23" Type="http://schemas.openxmlformats.org/officeDocument/2006/relationships/image" Target="../media/image59.png"/><Relationship Id="rId28" Type="http://schemas.openxmlformats.org/officeDocument/2006/relationships/image" Target="../media/image41.png"/><Relationship Id="rId36" Type="http://schemas.openxmlformats.org/officeDocument/2006/relationships/image" Target="../media/image77.png"/><Relationship Id="rId10" Type="http://schemas.openxmlformats.org/officeDocument/2006/relationships/image" Target="../media/image52.svg"/><Relationship Id="rId19" Type="http://schemas.openxmlformats.org/officeDocument/2006/relationships/hyperlink" Target="https://www.youtube.com/@zayanmy" TargetMode="External"/><Relationship Id="rId31" Type="http://schemas.openxmlformats.org/officeDocument/2006/relationships/image" Target="../media/image4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53.png"/><Relationship Id="rId22" Type="http://schemas.openxmlformats.org/officeDocument/2006/relationships/hyperlink" Target="https://www.tiktok.com/@zayan.my" TargetMode="External"/><Relationship Id="rId27" Type="http://schemas.openxmlformats.org/officeDocument/2006/relationships/image" Target="../media/image61.svg"/><Relationship Id="rId30" Type="http://schemas.openxmlformats.org/officeDocument/2006/relationships/image" Target="../media/image43.png"/><Relationship Id="rId35" Type="http://schemas.openxmlformats.org/officeDocument/2006/relationships/image" Target="../media/image76.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95.png"/><Relationship Id="rId17" Type="http://schemas.openxmlformats.org/officeDocument/2006/relationships/image" Target="../media/image55.png"/><Relationship Id="rId25" Type="http://schemas.openxmlformats.org/officeDocument/2006/relationships/image" Target="../media/image70.png"/><Relationship Id="rId33" Type="http://schemas.openxmlformats.org/officeDocument/2006/relationships/image" Target="../media/image46.svg"/><Relationship Id="rId38" Type="http://schemas.openxmlformats.org/officeDocument/2006/relationships/image" Target="../media/image71.png"/></Relationships>
</file>

<file path=ppt/slides/_rels/slide11.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96.png"/><Relationship Id="rId26" Type="http://schemas.openxmlformats.org/officeDocument/2006/relationships/hyperlink" Target="https://www.instagram.com/impianamy/" TargetMode="External"/><Relationship Id="rId39" Type="http://schemas.openxmlformats.org/officeDocument/2006/relationships/image" Target="../media/image85.svg"/><Relationship Id="rId21" Type="http://schemas.openxmlformats.org/officeDocument/2006/relationships/image" Target="../media/image87.png"/><Relationship Id="rId34" Type="http://schemas.openxmlformats.org/officeDocument/2006/relationships/hyperlink" Target="https://twitter.com/impianamy" TargetMode="External"/><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impiana.my" TargetMode="External"/><Relationship Id="rId25" Type="http://schemas.openxmlformats.org/officeDocument/2006/relationships/image" Target="../media/image54.svg"/><Relationship Id="rId33" Type="http://schemas.openxmlformats.org/officeDocument/2006/relationships/image" Target="../media/image59.png"/><Relationship Id="rId38" Type="http://schemas.openxmlformats.org/officeDocument/2006/relationships/image" Target="../media/image84.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61.svg"/><Relationship Id="rId29" Type="http://schemas.openxmlformats.org/officeDocument/2006/relationships/hyperlink" Target="https://www.youtube.com/impianatv" TargetMode="Externa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3.png"/><Relationship Id="rId32" Type="http://schemas.openxmlformats.org/officeDocument/2006/relationships/hyperlink" Target="https://www.tiktok.com/@impianamy" TargetMode="External"/><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www.facebook.com/impiana" TargetMode="External"/><Relationship Id="rId28" Type="http://schemas.openxmlformats.org/officeDocument/2006/relationships/image" Target="../media/image56.svg"/><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image" Target="../media/image60.png"/><Relationship Id="rId31" Type="http://schemas.openxmlformats.org/officeDocument/2006/relationships/image" Target="../media/image58.sv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88.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70.png"/><Relationship Id="rId8" Type="http://schemas.openxmlformats.org/officeDocument/2006/relationships/image" Target="../media/image44.svg"/><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97.png"/><Relationship Id="rId26" Type="http://schemas.openxmlformats.org/officeDocument/2006/relationships/image" Target="../media/image57.png"/><Relationship Id="rId39" Type="http://schemas.openxmlformats.org/officeDocument/2006/relationships/image" Target="../media/image88.svg"/><Relationship Id="rId21" Type="http://schemas.openxmlformats.org/officeDocument/2006/relationships/image" Target="../media/image54.svg"/><Relationship Id="rId34" Type="http://schemas.openxmlformats.org/officeDocument/2006/relationships/image" Target="../media/image80.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hijabista.com.my" TargetMode="External"/><Relationship Id="rId25" Type="http://schemas.openxmlformats.org/officeDocument/2006/relationships/hyperlink" Target="https://www.youtube.com/@hijabistamy" TargetMode="External"/><Relationship Id="rId33" Type="http://schemas.openxmlformats.org/officeDocument/2006/relationships/image" Target="../media/image61.svg"/><Relationship Id="rId38" Type="http://schemas.openxmlformats.org/officeDocument/2006/relationships/image" Target="../media/image87.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hijabista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hijabistamagazine"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hijabistamag/" TargetMode="External"/><Relationship Id="rId27" Type="http://schemas.openxmlformats.org/officeDocument/2006/relationships/image" Target="../media/image58.svg"/><Relationship Id="rId30" Type="http://schemas.openxmlformats.org/officeDocument/2006/relationships/hyperlink" Target="https://twitter.com/hijabistamy" TargetMode="External"/><Relationship Id="rId35" Type="http://schemas.microsoft.com/office/2007/relationships/hdphoto" Target="../media/hdphoto1.wdp"/><Relationship Id="rId8" Type="http://schemas.openxmlformats.org/officeDocument/2006/relationships/image" Target="../media/image44.svg"/><Relationship Id="rId3" Type="http://schemas.openxmlformats.org/officeDocument/2006/relationships/image" Target="../media/image62.png"/></Relationships>
</file>

<file path=ppt/slides/_rels/slide13.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98.png"/><Relationship Id="rId26" Type="http://schemas.openxmlformats.org/officeDocument/2006/relationships/image" Target="../media/image57.png"/><Relationship Id="rId39" Type="http://schemas.microsoft.com/office/2007/relationships/hdphoto" Target="../media/hdphoto1.wdp"/><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keluarga.my" TargetMode="External"/><Relationship Id="rId25" Type="http://schemas.openxmlformats.org/officeDocument/2006/relationships/hyperlink" Target="https://www.youtube.com/majalahkeluarga" TargetMode="External"/><Relationship Id="rId33" Type="http://schemas.openxmlformats.org/officeDocument/2006/relationships/image" Target="../media/image61.svg"/><Relationship Id="rId38" Type="http://schemas.openxmlformats.org/officeDocument/2006/relationships/image" Target="../media/image80.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keluarga.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KeluargaMagazine"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keluargamag/" TargetMode="External"/><Relationship Id="rId27" Type="http://schemas.openxmlformats.org/officeDocument/2006/relationships/image" Target="../media/image58.svg"/><Relationship Id="rId30" Type="http://schemas.openxmlformats.org/officeDocument/2006/relationships/hyperlink" Target="https://twitter.com/keluargamy_"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14.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99.png"/><Relationship Id="rId26" Type="http://schemas.openxmlformats.org/officeDocument/2006/relationships/image" Target="../media/image57.png"/><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majalahpama.my" TargetMode="External"/><Relationship Id="rId25" Type="http://schemas.openxmlformats.org/officeDocument/2006/relationships/hyperlink" Target="https://www.youtube.com/@pamaofficial/" TargetMode="External"/><Relationship Id="rId33" Type="http://schemas.openxmlformats.org/officeDocument/2006/relationships/image" Target="../media/image61.sv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pama.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ajalahpam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jalahpama/" TargetMode="External"/><Relationship Id="rId27" Type="http://schemas.openxmlformats.org/officeDocument/2006/relationships/image" Target="../media/image58.svg"/><Relationship Id="rId30" Type="http://schemas.openxmlformats.org/officeDocument/2006/relationships/hyperlink" Target="https://twitter.com/pama_my"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15.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0.png"/><Relationship Id="rId26" Type="http://schemas.openxmlformats.org/officeDocument/2006/relationships/image" Target="../media/image57.png"/><Relationship Id="rId39" Type="http://schemas.openxmlformats.org/officeDocument/2006/relationships/image" Target="../media/image85.svg"/><Relationship Id="rId21" Type="http://schemas.openxmlformats.org/officeDocument/2006/relationships/image" Target="../media/image54.svg"/><Relationship Id="rId34" Type="http://schemas.openxmlformats.org/officeDocument/2006/relationships/image" Target="../media/image82.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maskulin.com.my" TargetMode="External"/><Relationship Id="rId25" Type="http://schemas.openxmlformats.org/officeDocument/2006/relationships/hyperlink" Target="https://www.youtube.com/@maskulinmy" TargetMode="External"/><Relationship Id="rId33" Type="http://schemas.openxmlformats.org/officeDocument/2006/relationships/image" Target="../media/image61.svg"/><Relationship Id="rId38" Type="http://schemas.openxmlformats.org/officeDocument/2006/relationships/image" Target="../media/image84.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maskulin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ajalahmaskulin"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skulinmag/" TargetMode="External"/><Relationship Id="rId27" Type="http://schemas.openxmlformats.org/officeDocument/2006/relationships/image" Target="../media/image58.svg"/><Relationship Id="rId30" Type="http://schemas.openxmlformats.org/officeDocument/2006/relationships/hyperlink" Target="https://twitter.com/maskulinmy" TargetMode="External"/><Relationship Id="rId35" Type="http://schemas.openxmlformats.org/officeDocument/2006/relationships/image" Target="../media/image83.svg"/><Relationship Id="rId8" Type="http://schemas.openxmlformats.org/officeDocument/2006/relationships/image" Target="../media/image44.svg"/><Relationship Id="rId3" Type="http://schemas.openxmlformats.org/officeDocument/2006/relationships/image" Target="../media/image62.png"/></Relationships>
</file>

<file path=ppt/slides/_rels/slide16.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1.png"/><Relationship Id="rId26" Type="http://schemas.openxmlformats.org/officeDocument/2006/relationships/hyperlink" Target="https://www.instagram.com/umpanmy/" TargetMode="External"/><Relationship Id="rId39" Type="http://schemas.openxmlformats.org/officeDocument/2006/relationships/image" Target="../media/image78.svg"/><Relationship Id="rId21" Type="http://schemas.openxmlformats.org/officeDocument/2006/relationships/image" Target="../media/image84.png"/><Relationship Id="rId34" Type="http://schemas.openxmlformats.org/officeDocument/2006/relationships/hyperlink" Target="https://twitter.com/umpanmy" TargetMode="External"/><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61.svg"/><Relationship Id="rId29" Type="http://schemas.openxmlformats.org/officeDocument/2006/relationships/hyperlink" Target="https://www.youtube.com/@umpanmy" TargetMode="External"/><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3.png"/><Relationship Id="rId32" Type="http://schemas.openxmlformats.org/officeDocument/2006/relationships/hyperlink" Target="https://www.tiktok.com/@umpan.my" TargetMode="External"/><Relationship Id="rId37" Type="http://schemas.openxmlformats.org/officeDocument/2006/relationships/image" Target="../media/image76.svg"/><Relationship Id="rId40" Type="http://schemas.openxmlformats.org/officeDocument/2006/relationships/image" Target="../media/image8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www.facebook.com/umpanmy" TargetMode="External"/><Relationship Id="rId28" Type="http://schemas.openxmlformats.org/officeDocument/2006/relationships/image" Target="../media/image56.svg"/><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image" Target="../media/image60.png"/><Relationship Id="rId31" Type="http://schemas.openxmlformats.org/officeDocument/2006/relationships/image" Target="../media/image58.sv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85.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70.pn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hyperlink" Target="https://www.umpan.com.my" TargetMode="External"/><Relationship Id="rId25" Type="http://schemas.openxmlformats.org/officeDocument/2006/relationships/image" Target="../media/image54.svg"/><Relationship Id="rId33" Type="http://schemas.openxmlformats.org/officeDocument/2006/relationships/image" Target="../media/image59.png"/><Relationship Id="rId38" Type="http://schemas.openxmlformats.org/officeDocument/2006/relationships/image" Target="../media/image77.png"/></Relationships>
</file>

<file path=ppt/slides/_rels/slide17.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2.png"/><Relationship Id="rId26" Type="http://schemas.openxmlformats.org/officeDocument/2006/relationships/image" Target="../media/image57.png"/><Relationship Id="rId39" Type="http://schemas.openxmlformats.org/officeDocument/2006/relationships/image" Target="../media/image85.svg"/><Relationship Id="rId21" Type="http://schemas.openxmlformats.org/officeDocument/2006/relationships/image" Target="../media/image54.svg"/><Relationship Id="rId34" Type="http://schemas.openxmlformats.org/officeDocument/2006/relationships/image" Target="../media/image75.png"/><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8.svg"/><Relationship Id="rId40" Type="http://schemas.openxmlformats.org/officeDocument/2006/relationships/image" Target="../media/image8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libur.my" TargetMode="External"/><Relationship Id="rId36" Type="http://schemas.openxmlformats.org/officeDocument/2006/relationships/image" Target="../media/image77.png"/><Relationship Id="rId10" Type="http://schemas.openxmlformats.org/officeDocument/2006/relationships/image" Target="../media/image46.svg"/><Relationship Id="rId19" Type="http://schemas.openxmlformats.org/officeDocument/2006/relationships/hyperlink" Target="https://www.facebook.com/liburmy"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liburmy/" TargetMode="External"/><Relationship Id="rId27" Type="http://schemas.openxmlformats.org/officeDocument/2006/relationships/image" Target="../media/image58.svg"/><Relationship Id="rId30" Type="http://schemas.openxmlformats.org/officeDocument/2006/relationships/hyperlink" Target="https://twitter.com/liburmy" TargetMode="External"/><Relationship Id="rId35" Type="http://schemas.openxmlformats.org/officeDocument/2006/relationships/image" Target="../media/image76.sv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hyperlink" Target="https://www.libur.com.my" TargetMode="External"/><Relationship Id="rId25" Type="http://schemas.openxmlformats.org/officeDocument/2006/relationships/hyperlink" Target="https://www.youtube.com/@liburmy" TargetMode="External"/><Relationship Id="rId33" Type="http://schemas.openxmlformats.org/officeDocument/2006/relationships/image" Target="../media/image61.svg"/><Relationship Id="rId38" Type="http://schemas.openxmlformats.org/officeDocument/2006/relationships/image" Target="../media/image84.png"/></Relationships>
</file>

<file path=ppt/slides/_rels/slide18.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3.png"/><Relationship Id="rId26" Type="http://schemas.openxmlformats.org/officeDocument/2006/relationships/image" Target="../media/image57.png"/><Relationship Id="rId21" Type="http://schemas.openxmlformats.org/officeDocument/2006/relationships/image" Target="../media/image54.svg"/><Relationship Id="rId34" Type="http://schemas.openxmlformats.org/officeDocument/2006/relationships/image" Target="../media/image7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mediahiburan.my" TargetMode="External"/><Relationship Id="rId25" Type="http://schemas.openxmlformats.org/officeDocument/2006/relationships/hyperlink" Target="https://www.youtube.com/@mediahiburanofficial" TargetMode="External"/><Relationship Id="rId33" Type="http://schemas.openxmlformats.org/officeDocument/2006/relationships/image" Target="../media/image61.sv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microsoft.com/office/2007/relationships/hdphoto" Target="../media/hdphoto1.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mediahiburanofficial" TargetMode="External"/><Relationship Id="rId36" Type="http://schemas.openxmlformats.org/officeDocument/2006/relationships/image" Target="../media/image80.png"/><Relationship Id="rId10" Type="http://schemas.openxmlformats.org/officeDocument/2006/relationships/image" Target="../media/image46.svg"/><Relationship Id="rId19" Type="http://schemas.openxmlformats.org/officeDocument/2006/relationships/hyperlink" Target="https://www.facebook.com/mediahiburan"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ediahiburanofficial/" TargetMode="External"/><Relationship Id="rId27" Type="http://schemas.openxmlformats.org/officeDocument/2006/relationships/image" Target="../media/image58.svg"/><Relationship Id="rId30" Type="http://schemas.openxmlformats.org/officeDocument/2006/relationships/hyperlink" Target="https://twitter.com/mediahiburan" TargetMode="External"/><Relationship Id="rId35" Type="http://schemas.openxmlformats.org/officeDocument/2006/relationships/image" Target="../media/image76.svg"/><Relationship Id="rId8" Type="http://schemas.openxmlformats.org/officeDocument/2006/relationships/image" Target="../media/image44.svg"/><Relationship Id="rId3" Type="http://schemas.openxmlformats.org/officeDocument/2006/relationships/image" Target="../media/image62.png"/></Relationships>
</file>

<file path=ppt/slides/_rels/slide19.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4.png"/><Relationship Id="rId26" Type="http://schemas.openxmlformats.org/officeDocument/2006/relationships/image" Target="../media/image57.png"/><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mingguanwanita.my" TargetMode="External"/><Relationship Id="rId25" Type="http://schemas.openxmlformats.org/officeDocument/2006/relationships/hyperlink" Target="https://www.youtube.com/@mingguanwanitaofficial/" TargetMode="External"/><Relationship Id="rId33" Type="http://schemas.openxmlformats.org/officeDocument/2006/relationships/image" Target="../media/image61.sv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mingguanwanita"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ingguanwanit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ingguanwanita/" TargetMode="External"/><Relationship Id="rId27" Type="http://schemas.openxmlformats.org/officeDocument/2006/relationships/image" Target="../media/image58.svg"/><Relationship Id="rId30" Type="http://schemas.openxmlformats.org/officeDocument/2006/relationships/hyperlink" Target="https://twitter.com/mingguanwanita"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2.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hyperlink" Target="https://www.instagram.com/syok.eng/" TargetMode="External"/><Relationship Id="rId26" Type="http://schemas.openxmlformats.org/officeDocument/2006/relationships/image" Target="../media/image60.png"/><Relationship Id="rId39" Type="http://schemas.openxmlformats.org/officeDocument/2006/relationships/image" Target="../media/image67.svg"/><Relationship Id="rId21" Type="http://schemas.openxmlformats.org/officeDocument/2006/relationships/hyperlink" Target="https://www.youtube.com/@SYOKChannel" TargetMode="External"/><Relationship Id="rId34" Type="http://schemas.openxmlformats.org/officeDocument/2006/relationships/image" Target="../media/image62.png"/><Relationship Id="rId42" Type="http://schemas.openxmlformats.org/officeDocument/2006/relationships/hyperlink" Target="https://twitter.com/syok_malaysia" TargetMode="External"/><Relationship Id="rId47" Type="http://schemas.openxmlformats.org/officeDocument/2006/relationships/image" Target="../media/image74.svg"/><Relationship Id="rId50" Type="http://schemas.openxmlformats.org/officeDocument/2006/relationships/image" Target="../media/image77.png"/><Relationship Id="rId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53.png"/><Relationship Id="rId29" Type="http://schemas.openxmlformats.org/officeDocument/2006/relationships/hyperlink" Target="https://www.astroawani.com" TargetMode="External"/><Relationship Id="rId11" Type="http://schemas.openxmlformats.org/officeDocument/2006/relationships/image" Target="../media/image49.png"/><Relationship Id="rId24" Type="http://schemas.openxmlformats.org/officeDocument/2006/relationships/hyperlink" Target="https://www.tiktok.com/@syoksyoksyok" TargetMode="External"/><Relationship Id="rId32" Type="http://schemas.openxmlformats.org/officeDocument/2006/relationships/hyperlink" Target="https://play.google.com/store/apps/details?id=my.com.astro.awani&amp;hl=en" TargetMode="External"/><Relationship Id="rId37" Type="http://schemas.openxmlformats.org/officeDocument/2006/relationships/image" Target="../media/image65.svg"/><Relationship Id="rId40" Type="http://schemas.openxmlformats.org/officeDocument/2006/relationships/image" Target="../media/image68.png"/><Relationship Id="rId45" Type="http://schemas.openxmlformats.org/officeDocument/2006/relationships/image" Target="../media/image72.svg"/><Relationship Id="rId5" Type="http://schemas.openxmlformats.org/officeDocument/2006/relationships/image" Target="../media/image43.png"/><Relationship Id="rId15" Type="http://schemas.openxmlformats.org/officeDocument/2006/relationships/hyperlink" Target="https://www.facebook.com/syok" TargetMode="External"/><Relationship Id="rId23" Type="http://schemas.openxmlformats.org/officeDocument/2006/relationships/image" Target="../media/image58.svg"/><Relationship Id="rId28" Type="http://schemas.openxmlformats.org/officeDocument/2006/relationships/hyperlink" Target="https://syok.my/home" TargetMode="External"/><Relationship Id="rId36" Type="http://schemas.openxmlformats.org/officeDocument/2006/relationships/image" Target="../media/image64.png"/><Relationship Id="rId49" Type="http://schemas.openxmlformats.org/officeDocument/2006/relationships/image" Target="../media/image76.svg"/><Relationship Id="rId10" Type="http://schemas.openxmlformats.org/officeDocument/2006/relationships/image" Target="../media/image48.svg"/><Relationship Id="rId19" Type="http://schemas.openxmlformats.org/officeDocument/2006/relationships/image" Target="../media/image55.png"/><Relationship Id="rId31" Type="http://schemas.openxmlformats.org/officeDocument/2006/relationships/hyperlink" Target="https://play.google.com/store/apps/details?id=net.amp.era&amp;hl=en" TargetMode="External"/><Relationship Id="rId44" Type="http://schemas.openxmlformats.org/officeDocument/2006/relationships/image" Target="../media/image71.png"/><Relationship Id="rId52" Type="http://schemas.openxmlformats.org/officeDocument/2006/relationships/image" Target="../media/image79.pn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 Id="rId22" Type="http://schemas.openxmlformats.org/officeDocument/2006/relationships/image" Target="../media/image57.png"/><Relationship Id="rId27" Type="http://schemas.openxmlformats.org/officeDocument/2006/relationships/image" Target="../media/image61.svg"/><Relationship Id="rId30" Type="http://schemas.openxmlformats.org/officeDocument/2006/relationships/hyperlink" Target="https://apps.apple.com/my/app/syok-radio-videos-podcasts/id325022755" TargetMode="External"/><Relationship Id="rId35" Type="http://schemas.openxmlformats.org/officeDocument/2006/relationships/image" Target="../media/image63.svg"/><Relationship Id="rId43" Type="http://schemas.openxmlformats.org/officeDocument/2006/relationships/image" Target="../media/image70.png"/><Relationship Id="rId48" Type="http://schemas.openxmlformats.org/officeDocument/2006/relationships/image" Target="../media/image75.png"/><Relationship Id="rId8" Type="http://schemas.openxmlformats.org/officeDocument/2006/relationships/image" Target="../media/image46.svg"/><Relationship Id="rId51" Type="http://schemas.openxmlformats.org/officeDocument/2006/relationships/image" Target="../media/image78.svg"/><Relationship Id="rId3" Type="http://schemas.openxmlformats.org/officeDocument/2006/relationships/image" Target="../media/image41.png"/><Relationship Id="rId12" Type="http://schemas.openxmlformats.org/officeDocument/2006/relationships/image" Target="../media/image50.svg"/><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2.png"/><Relationship Id="rId38" Type="http://schemas.openxmlformats.org/officeDocument/2006/relationships/image" Target="../media/image66.png"/><Relationship Id="rId46" Type="http://schemas.openxmlformats.org/officeDocument/2006/relationships/image" Target="../media/image73.png"/><Relationship Id="rId20" Type="http://schemas.openxmlformats.org/officeDocument/2006/relationships/image" Target="../media/image56.svg"/><Relationship Id="rId41" Type="http://schemas.openxmlformats.org/officeDocument/2006/relationships/image" Target="../media/image69.svg"/><Relationship Id="rId1" Type="http://schemas.openxmlformats.org/officeDocument/2006/relationships/slideLayout" Target="../slideLayouts/slideLayout7.xml"/><Relationship Id="rId6" Type="http://schemas.openxmlformats.org/officeDocument/2006/relationships/image" Target="../media/image44.svg"/></Relationships>
</file>

<file path=ppt/slides/_rels/slide20.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5.png"/><Relationship Id="rId26" Type="http://schemas.openxmlformats.org/officeDocument/2006/relationships/image" Target="../media/image57.png"/><Relationship Id="rId39" Type="http://schemas.microsoft.com/office/2007/relationships/hdphoto" Target="../media/hdphoto3.wdp"/><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nona.my" TargetMode="External"/><Relationship Id="rId25" Type="http://schemas.openxmlformats.org/officeDocument/2006/relationships/hyperlink" Target="https://www.youtube.com/@nonamyofficial" TargetMode="External"/><Relationship Id="rId33" Type="http://schemas.openxmlformats.org/officeDocument/2006/relationships/image" Target="../media/image61.svg"/><Relationship Id="rId38" Type="http://schemas.openxmlformats.org/officeDocument/2006/relationships/image" Target="../media/image106.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nona.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ajalahnon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jalahnona/" TargetMode="External"/><Relationship Id="rId27" Type="http://schemas.openxmlformats.org/officeDocument/2006/relationships/image" Target="../media/image58.svg"/><Relationship Id="rId30" Type="http://schemas.openxmlformats.org/officeDocument/2006/relationships/hyperlink" Target="https://twitter.com/nonamyofficial"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7.png"/><Relationship Id="rId26" Type="http://schemas.openxmlformats.org/officeDocument/2006/relationships/image" Target="../media/image57.png"/><Relationship Id="rId39" Type="http://schemas.openxmlformats.org/officeDocument/2006/relationships/image" Target="../media/image78.svg"/><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40" Type="http://schemas.openxmlformats.org/officeDocument/2006/relationships/image" Target="../media/image8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pesonapengantin"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pesonapengantin"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pesonapengantin/" TargetMode="External"/><Relationship Id="rId27" Type="http://schemas.openxmlformats.org/officeDocument/2006/relationships/image" Target="../media/image58.svg"/><Relationship Id="rId30" Type="http://schemas.openxmlformats.org/officeDocument/2006/relationships/hyperlink" Target="https://twitter.com/pengantinmy"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hyperlink" Target="https://www.pesonapengantin.my" TargetMode="External"/><Relationship Id="rId25" Type="http://schemas.openxmlformats.org/officeDocument/2006/relationships/hyperlink" Target="https://www.youtube.com/@pesonapengantinofficial/" TargetMode="External"/><Relationship Id="rId33" Type="http://schemas.openxmlformats.org/officeDocument/2006/relationships/image" Target="../media/image61.svg"/><Relationship Id="rId38" Type="http://schemas.openxmlformats.org/officeDocument/2006/relationships/image" Target="../media/image77.png"/></Relationships>
</file>

<file path=ppt/slides/_rels/slide22.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8.png"/><Relationship Id="rId26" Type="http://schemas.openxmlformats.org/officeDocument/2006/relationships/image" Target="../media/image57.png"/><Relationship Id="rId39" Type="http://schemas.microsoft.com/office/2007/relationships/hdphoto" Target="../media/hdphoto1.wdp"/><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rasa.my" TargetMode="External"/><Relationship Id="rId25" Type="http://schemas.openxmlformats.org/officeDocument/2006/relationships/hyperlink" Target="https://www.youtube.com/@rasaofficial" TargetMode="External"/><Relationship Id="rId33" Type="http://schemas.openxmlformats.org/officeDocument/2006/relationships/image" Target="../media/image61.svg"/><Relationship Id="rId38" Type="http://schemas.openxmlformats.org/officeDocument/2006/relationships/image" Target="../media/image80.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rasa.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ajalahras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jalahrasa/" TargetMode="External"/><Relationship Id="rId27" Type="http://schemas.openxmlformats.org/officeDocument/2006/relationships/image" Target="../media/image58.svg"/><Relationship Id="rId30" Type="http://schemas.openxmlformats.org/officeDocument/2006/relationships/hyperlink" Target="https://twitter.com/rasamyofficial"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23.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09.png"/><Relationship Id="rId26" Type="http://schemas.openxmlformats.org/officeDocument/2006/relationships/image" Target="../media/image57.png"/><Relationship Id="rId39" Type="http://schemas.microsoft.com/office/2007/relationships/hdphoto" Target="../media/hdphoto3.wdp"/><Relationship Id="rId21" Type="http://schemas.openxmlformats.org/officeDocument/2006/relationships/image" Target="../media/image54.svg"/><Relationship Id="rId34" Type="http://schemas.openxmlformats.org/officeDocument/2006/relationships/image" Target="../media/image7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remaja.my" TargetMode="External"/><Relationship Id="rId25" Type="http://schemas.openxmlformats.org/officeDocument/2006/relationships/hyperlink" Target="https://www.youtube.com/majalahremajamy" TargetMode="External"/><Relationship Id="rId33" Type="http://schemas.openxmlformats.org/officeDocument/2006/relationships/image" Target="../media/image61.svg"/><Relationship Id="rId38" Type="http://schemas.openxmlformats.org/officeDocument/2006/relationships/image" Target="../media/image106.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microsoft.com/office/2007/relationships/hdphoto" Target="../media/hdphoto1.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remaja.my" TargetMode="External"/><Relationship Id="rId36" Type="http://schemas.openxmlformats.org/officeDocument/2006/relationships/image" Target="../media/image80.png"/><Relationship Id="rId10" Type="http://schemas.openxmlformats.org/officeDocument/2006/relationships/image" Target="../media/image46.svg"/><Relationship Id="rId19" Type="http://schemas.openxmlformats.org/officeDocument/2006/relationships/hyperlink" Target="https://www.facebook.com/majalahremaj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jalahremaja/" TargetMode="External"/><Relationship Id="rId27" Type="http://schemas.openxmlformats.org/officeDocument/2006/relationships/image" Target="../media/image58.svg"/><Relationship Id="rId30" Type="http://schemas.openxmlformats.org/officeDocument/2006/relationships/hyperlink" Target="https://twitter.com/remaja_my" TargetMode="External"/><Relationship Id="rId35" Type="http://schemas.openxmlformats.org/officeDocument/2006/relationships/image" Target="../media/image76.svg"/><Relationship Id="rId8" Type="http://schemas.openxmlformats.org/officeDocument/2006/relationships/image" Target="../media/image44.svg"/><Relationship Id="rId3" Type="http://schemas.openxmlformats.org/officeDocument/2006/relationships/image" Target="../media/image62.png"/></Relationships>
</file>

<file path=ppt/slides/_rels/slide24.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10.png"/><Relationship Id="rId26" Type="http://schemas.openxmlformats.org/officeDocument/2006/relationships/image" Target="../media/image57.png"/><Relationship Id="rId39" Type="http://schemas.microsoft.com/office/2007/relationships/hdphoto" Target="../media/hdphoto1.wdp"/><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41"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40" Type="http://schemas.openxmlformats.org/officeDocument/2006/relationships/image" Target="../media/image77.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rapimyofficial"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majalahrapi"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majalahrapi/" TargetMode="External"/><Relationship Id="rId27" Type="http://schemas.openxmlformats.org/officeDocument/2006/relationships/image" Target="../media/image58.svg"/><Relationship Id="rId30" Type="http://schemas.openxmlformats.org/officeDocument/2006/relationships/hyperlink" Target="https://twitter.com/rapi_my"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hyperlink" Target="https://rapi.com.my" TargetMode="External"/><Relationship Id="rId25" Type="http://schemas.openxmlformats.org/officeDocument/2006/relationships/hyperlink" Target="https://www.youtube.com/@rapimyofficial/" TargetMode="External"/><Relationship Id="rId33" Type="http://schemas.openxmlformats.org/officeDocument/2006/relationships/image" Target="../media/image61.svg"/><Relationship Id="rId38" Type="http://schemas.openxmlformats.org/officeDocument/2006/relationships/image" Target="../media/image80.png"/></Relationships>
</file>

<file path=ppt/slides/_rels/slide25.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11.png"/><Relationship Id="rId26" Type="http://schemas.openxmlformats.org/officeDocument/2006/relationships/image" Target="../media/image57.png"/><Relationship Id="rId21" Type="http://schemas.openxmlformats.org/officeDocument/2006/relationships/image" Target="../media/image54.svg"/><Relationship Id="rId34" Type="http://schemas.openxmlformats.org/officeDocument/2006/relationships/image" Target="../media/image7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kashoorga.com" TargetMode="External"/><Relationship Id="rId25" Type="http://schemas.openxmlformats.org/officeDocument/2006/relationships/hyperlink" Target="https://www.youtube.com/@kashoorga/" TargetMode="External"/><Relationship Id="rId33" Type="http://schemas.openxmlformats.org/officeDocument/2006/relationships/image" Target="../media/image61.sv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microsoft.com/office/2007/relationships/hdphoto" Target="../media/hdphoto3.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kashoorga" TargetMode="External"/><Relationship Id="rId36" Type="http://schemas.openxmlformats.org/officeDocument/2006/relationships/image" Target="../media/image106.png"/><Relationship Id="rId10" Type="http://schemas.openxmlformats.org/officeDocument/2006/relationships/image" Target="../media/image46.svg"/><Relationship Id="rId19" Type="http://schemas.openxmlformats.org/officeDocument/2006/relationships/hyperlink" Target="https://www.facebook.com/Kashoorga"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kashoorga/" TargetMode="External"/><Relationship Id="rId27" Type="http://schemas.openxmlformats.org/officeDocument/2006/relationships/image" Target="../media/image58.svg"/><Relationship Id="rId30" Type="http://schemas.openxmlformats.org/officeDocument/2006/relationships/hyperlink" Target="https://twitter.com/kashoorga" TargetMode="External"/><Relationship Id="rId35" Type="http://schemas.openxmlformats.org/officeDocument/2006/relationships/image" Target="../media/image76.svg"/><Relationship Id="rId8" Type="http://schemas.openxmlformats.org/officeDocument/2006/relationships/image" Target="../media/image44.svg"/><Relationship Id="rId3" Type="http://schemas.openxmlformats.org/officeDocument/2006/relationships/image" Target="../media/image62.png"/></Relationships>
</file>

<file path=ppt/slides/_rels/slide26.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12.png"/><Relationship Id="rId26" Type="http://schemas.openxmlformats.org/officeDocument/2006/relationships/image" Target="../media/image57.png"/><Relationship Id="rId39" Type="http://schemas.microsoft.com/office/2007/relationships/hdphoto" Target="../media/hdphoto3.wdp"/><Relationship Id="rId21" Type="http://schemas.openxmlformats.org/officeDocument/2006/relationships/image" Target="../media/image54.svg"/><Relationship Id="rId34" Type="http://schemas.openxmlformats.org/officeDocument/2006/relationships/image" Target="../media/image8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www.vanillakismis.my" TargetMode="External"/><Relationship Id="rId25" Type="http://schemas.openxmlformats.org/officeDocument/2006/relationships/hyperlink" Target="https://www.youtube.com/@vanillakismisofficial/" TargetMode="External"/><Relationship Id="rId33" Type="http://schemas.openxmlformats.org/officeDocument/2006/relationships/image" Target="../media/image61.svg"/><Relationship Id="rId38" Type="http://schemas.openxmlformats.org/officeDocument/2006/relationships/image" Target="../media/image106.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vanillakismis.my" TargetMode="External"/><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hyperlink" Target="https://www.facebook.com/vanillakismis"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vanillakismis/" TargetMode="External"/><Relationship Id="rId27" Type="http://schemas.openxmlformats.org/officeDocument/2006/relationships/image" Target="../media/image58.svg"/><Relationship Id="rId30" Type="http://schemas.openxmlformats.org/officeDocument/2006/relationships/hyperlink" Target="https://twitter.com/vanillakismis" TargetMode="External"/><Relationship Id="rId35" Type="http://schemas.openxmlformats.org/officeDocument/2006/relationships/image" Target="../media/image88.svg"/><Relationship Id="rId8" Type="http://schemas.openxmlformats.org/officeDocument/2006/relationships/image" Target="../media/image44.svg"/><Relationship Id="rId3" Type="http://schemas.openxmlformats.org/officeDocument/2006/relationships/image" Target="../media/image62.png"/></Relationships>
</file>

<file path=ppt/slides/_rels/slide27.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hyperlink" Target="https://www.vanillakismis.my/" TargetMode="External"/><Relationship Id="rId26" Type="http://schemas.openxmlformats.org/officeDocument/2006/relationships/image" Target="../media/image57.png"/><Relationship Id="rId39" Type="http://schemas.openxmlformats.org/officeDocument/2006/relationships/image" Target="../media/image106.png"/><Relationship Id="rId21" Type="http://schemas.openxmlformats.org/officeDocument/2006/relationships/image" Target="../media/image120.svg"/><Relationship Id="rId34" Type="http://schemas.openxmlformats.org/officeDocument/2006/relationships/image" Target="../media/image61.svg"/><Relationship Id="rId42" Type="http://schemas.openxmlformats.org/officeDocument/2006/relationships/image" Target="../media/image78.svg"/><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119.svg"/><Relationship Id="rId20" Type="http://schemas.openxmlformats.org/officeDocument/2006/relationships/image" Target="../media/image53.png"/><Relationship Id="rId29" Type="http://schemas.openxmlformats.org/officeDocument/2006/relationships/image" Target="../media/image59.png"/><Relationship Id="rId41"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14.svg"/><Relationship Id="rId11" Type="http://schemas.openxmlformats.org/officeDocument/2006/relationships/image" Target="../media/image47.png"/><Relationship Id="rId24" Type="http://schemas.openxmlformats.org/officeDocument/2006/relationships/image" Target="../media/image121.svg"/><Relationship Id="rId32" Type="http://schemas.openxmlformats.org/officeDocument/2006/relationships/image" Target="../media/image123.png"/><Relationship Id="rId37" Type="http://schemas.openxmlformats.org/officeDocument/2006/relationships/image" Target="../media/image75.png"/><Relationship Id="rId40" Type="http://schemas.microsoft.com/office/2007/relationships/hdphoto" Target="../media/hdphoto3.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bintangkecilmy" TargetMode="External"/><Relationship Id="rId36" Type="http://schemas.openxmlformats.org/officeDocument/2006/relationships/image" Target="../media/image88.svg"/><Relationship Id="rId10" Type="http://schemas.openxmlformats.org/officeDocument/2006/relationships/image" Target="../media/image116.svg"/><Relationship Id="rId19" Type="http://schemas.openxmlformats.org/officeDocument/2006/relationships/hyperlink" Target="https://www.facebook.com/bintangkecilmy/" TargetMode="External"/><Relationship Id="rId31" Type="http://schemas.openxmlformats.org/officeDocument/2006/relationships/image" Target="../media/image70.png"/><Relationship Id="rId4" Type="http://schemas.openxmlformats.org/officeDocument/2006/relationships/image" Target="../media/image113.svg"/><Relationship Id="rId9" Type="http://schemas.openxmlformats.org/officeDocument/2006/relationships/image" Target="../media/image45.png"/><Relationship Id="rId14" Type="http://schemas.openxmlformats.org/officeDocument/2006/relationships/image" Target="../media/image118.svg"/><Relationship Id="rId22" Type="http://schemas.openxmlformats.org/officeDocument/2006/relationships/hyperlink" Target="https://www.instagram.com/bintangkecilmy/" TargetMode="External"/><Relationship Id="rId27" Type="http://schemas.openxmlformats.org/officeDocument/2006/relationships/image" Target="../media/image122.svg"/><Relationship Id="rId30" Type="http://schemas.openxmlformats.org/officeDocument/2006/relationships/hyperlink" Target="https://twitter.com/bintangkecilmy" TargetMode="External"/><Relationship Id="rId35" Type="http://schemas.openxmlformats.org/officeDocument/2006/relationships/image" Target="../media/image87.png"/><Relationship Id="rId8" Type="http://schemas.openxmlformats.org/officeDocument/2006/relationships/image" Target="../media/image115.svg"/><Relationship Id="rId3" Type="http://schemas.openxmlformats.org/officeDocument/2006/relationships/image" Target="../media/image62.png"/><Relationship Id="rId12" Type="http://schemas.openxmlformats.org/officeDocument/2006/relationships/image" Target="../media/image117.svg"/><Relationship Id="rId17" Type="http://schemas.openxmlformats.org/officeDocument/2006/relationships/hyperlink" Target="https://bintangkecil.my/" TargetMode="External"/><Relationship Id="rId25" Type="http://schemas.openxmlformats.org/officeDocument/2006/relationships/hyperlink" Target="https://www.youtube.com/@bintangkecilmy/" TargetMode="External"/><Relationship Id="rId33" Type="http://schemas.openxmlformats.org/officeDocument/2006/relationships/image" Target="../media/image60.png"/><Relationship Id="rId38" Type="http://schemas.openxmlformats.org/officeDocument/2006/relationships/image" Target="../media/image76.svg"/></Relationships>
</file>

<file path=ppt/slides/_rels/slide28.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24.png"/><Relationship Id="rId26" Type="http://schemas.openxmlformats.org/officeDocument/2006/relationships/image" Target="../media/image57.png"/><Relationship Id="rId39" Type="http://schemas.openxmlformats.org/officeDocument/2006/relationships/image" Target="../media/image88.svg"/><Relationship Id="rId21" Type="http://schemas.openxmlformats.org/officeDocument/2006/relationships/image" Target="../media/image54.svg"/><Relationship Id="rId34" Type="http://schemas.openxmlformats.org/officeDocument/2006/relationships/image" Target="../media/image7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siakapkeli.my" TargetMode="External"/><Relationship Id="rId25" Type="http://schemas.openxmlformats.org/officeDocument/2006/relationships/hyperlink" Target="https://www.youtube.com/@SiakapKeliChannel/featured" TargetMode="External"/><Relationship Id="rId33" Type="http://schemas.openxmlformats.org/officeDocument/2006/relationships/image" Target="../media/image61.svg"/><Relationship Id="rId38" Type="http://schemas.openxmlformats.org/officeDocument/2006/relationships/image" Target="../media/image87.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53.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6.svg"/><Relationship Id="rId32" Type="http://schemas.openxmlformats.org/officeDocument/2006/relationships/image" Target="../media/image60.png"/><Relationship Id="rId37" Type="http://schemas.microsoft.com/office/2007/relationships/hdphoto" Target="../media/hdphoto3.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hyperlink" Target="https://www.tiktok.com/@thesiakapkeli" TargetMode="External"/><Relationship Id="rId36" Type="http://schemas.openxmlformats.org/officeDocument/2006/relationships/image" Target="../media/image106.png"/><Relationship Id="rId10" Type="http://schemas.openxmlformats.org/officeDocument/2006/relationships/image" Target="../media/image46.svg"/><Relationship Id="rId19" Type="http://schemas.openxmlformats.org/officeDocument/2006/relationships/hyperlink" Target="https://www.facebook.com/siakapkeli/" TargetMode="External"/><Relationship Id="rId31" Type="http://schemas.openxmlformats.org/officeDocument/2006/relationships/image" Target="../media/image7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www.instagram.com/siakapkeli/" TargetMode="External"/><Relationship Id="rId27" Type="http://schemas.openxmlformats.org/officeDocument/2006/relationships/image" Target="../media/image58.svg"/><Relationship Id="rId30" Type="http://schemas.openxmlformats.org/officeDocument/2006/relationships/hyperlink" Target="https://twitter.com/Siakap_Keli" TargetMode="External"/><Relationship Id="rId35" Type="http://schemas.openxmlformats.org/officeDocument/2006/relationships/image" Target="../media/image76.svg"/><Relationship Id="rId8" Type="http://schemas.openxmlformats.org/officeDocument/2006/relationships/image" Target="../media/image44.svg"/><Relationship Id="rId3" Type="http://schemas.openxmlformats.org/officeDocument/2006/relationships/image" Target="../media/image62.png"/></Relationships>
</file>

<file path=ppt/slides/_rels/slide29.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54.svg"/><Relationship Id="rId26" Type="http://schemas.openxmlformats.org/officeDocument/2006/relationships/image" Target="../media/image59.png"/><Relationship Id="rId39" Type="http://schemas.openxmlformats.org/officeDocument/2006/relationships/image" Target="../media/image73.png"/><Relationship Id="rId21" Type="http://schemas.openxmlformats.org/officeDocument/2006/relationships/image" Target="../media/image56.svg"/><Relationship Id="rId34" Type="http://schemas.openxmlformats.org/officeDocument/2006/relationships/image" Target="../media/image46.svg"/><Relationship Id="rId42" Type="http://schemas.openxmlformats.org/officeDocument/2006/relationships/image" Target="../media/image78.sv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hyperlink" Target="https://www.facebook.com/syok.chinese" TargetMode="External"/><Relationship Id="rId20" Type="http://schemas.openxmlformats.org/officeDocument/2006/relationships/image" Target="../media/image55.png"/><Relationship Id="rId29" Type="http://schemas.openxmlformats.org/officeDocument/2006/relationships/image" Target="../media/image41.png"/><Relationship Id="rId41"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cn.syok.my/home" TargetMode="External"/><Relationship Id="rId24" Type="http://schemas.openxmlformats.org/officeDocument/2006/relationships/image" Target="../media/image58.svg"/><Relationship Id="rId32" Type="http://schemas.openxmlformats.org/officeDocument/2006/relationships/image" Target="../media/image44.svg"/><Relationship Id="rId37" Type="http://schemas.openxmlformats.org/officeDocument/2006/relationships/image" Target="../media/image127.png"/><Relationship Id="rId40" Type="http://schemas.openxmlformats.org/officeDocument/2006/relationships/image" Target="../media/image74.svg"/><Relationship Id="rId5" Type="http://schemas.openxmlformats.org/officeDocument/2006/relationships/image" Target="../media/image47.png"/><Relationship Id="rId15" Type="http://schemas.openxmlformats.org/officeDocument/2006/relationships/image" Target="../media/image126.svg"/><Relationship Id="rId23" Type="http://schemas.openxmlformats.org/officeDocument/2006/relationships/image" Target="../media/image57.png"/><Relationship Id="rId28" Type="http://schemas.openxmlformats.org/officeDocument/2006/relationships/image" Target="../media/image70.png"/><Relationship Id="rId36" Type="http://schemas.openxmlformats.org/officeDocument/2006/relationships/image" Target="../media/image76.svg"/><Relationship Id="rId10" Type="http://schemas.openxmlformats.org/officeDocument/2006/relationships/image" Target="../media/image52.svg"/><Relationship Id="rId19" Type="http://schemas.openxmlformats.org/officeDocument/2006/relationships/hyperlink" Target="https://www.instagram.com/syok.chinese/" TargetMode="External"/><Relationship Id="rId31" Type="http://schemas.openxmlformats.org/officeDocument/2006/relationships/image" Target="../media/image43.pn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125.png"/><Relationship Id="rId22" Type="http://schemas.openxmlformats.org/officeDocument/2006/relationships/hyperlink" Target="https://www.youtube.com/@SYOKChannel" TargetMode="External"/><Relationship Id="rId27" Type="http://schemas.openxmlformats.org/officeDocument/2006/relationships/hyperlink" Target="https://twitter.com/syok_malaysia" TargetMode="External"/><Relationship Id="rId30" Type="http://schemas.openxmlformats.org/officeDocument/2006/relationships/image" Target="../media/image42.svg"/><Relationship Id="rId35" Type="http://schemas.openxmlformats.org/officeDocument/2006/relationships/image" Target="../media/image75.pn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hyperlink" Target="https://www.astroawani.com" TargetMode="External"/><Relationship Id="rId17" Type="http://schemas.openxmlformats.org/officeDocument/2006/relationships/image" Target="../media/image53.png"/><Relationship Id="rId25" Type="http://schemas.openxmlformats.org/officeDocument/2006/relationships/hyperlink" Target="https://www.tiktok.com/@syokchinese" TargetMode="External"/><Relationship Id="rId33" Type="http://schemas.openxmlformats.org/officeDocument/2006/relationships/image" Target="../media/image45.png"/><Relationship Id="rId38" Type="http://schemas.microsoft.com/office/2007/relationships/hdphoto" Target="../media/hdphoto4.wdp"/></Relationships>
</file>

<file path=ppt/slides/_rels/slide3.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61.svg"/><Relationship Id="rId26" Type="http://schemas.openxmlformats.org/officeDocument/2006/relationships/image" Target="../media/image53.png"/><Relationship Id="rId39" Type="http://schemas.openxmlformats.org/officeDocument/2006/relationships/image" Target="../media/image72.svg"/><Relationship Id="rId21" Type="http://schemas.openxmlformats.org/officeDocument/2006/relationships/hyperlink" Target="https://apps.apple.com/my/app/syok-radio-videos-podcasts/id325022755" TargetMode="External"/><Relationship Id="rId34" Type="http://schemas.openxmlformats.org/officeDocument/2006/relationships/hyperlink" Target="https://www.tiktok.com/@syoksyoksyok" TargetMode="External"/><Relationship Id="rId42" Type="http://schemas.openxmlformats.org/officeDocument/2006/relationships/image" Target="../media/image77.png"/><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9"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2.png"/><Relationship Id="rId32" Type="http://schemas.openxmlformats.org/officeDocument/2006/relationships/image" Target="../media/image57.png"/><Relationship Id="rId37" Type="http://schemas.openxmlformats.org/officeDocument/2006/relationships/image" Target="../media/image70.png"/><Relationship Id="rId40" Type="http://schemas.openxmlformats.org/officeDocument/2006/relationships/image" Target="../media/image75.png"/><Relationship Id="rId45" Type="http://schemas.microsoft.com/office/2007/relationships/hdphoto" Target="../media/hdphoto1.wdp"/><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play.google.com/store/apps/details?id=my.com.astro.awani&amp;hl=en" TargetMode="External"/><Relationship Id="rId28" Type="http://schemas.openxmlformats.org/officeDocument/2006/relationships/hyperlink" Target="https://www.instagram.com/syok.bm/" TargetMode="External"/><Relationship Id="rId36" Type="http://schemas.openxmlformats.org/officeDocument/2006/relationships/hyperlink" Target="https://twitter.com/syoksyoksyok" TargetMode="External"/><Relationship Id="rId10" Type="http://schemas.openxmlformats.org/officeDocument/2006/relationships/image" Target="../media/image46.svg"/><Relationship Id="rId19" Type="http://schemas.openxmlformats.org/officeDocument/2006/relationships/hyperlink" Target="https://bm.syok.my/home" TargetMode="External"/><Relationship Id="rId31" Type="http://schemas.openxmlformats.org/officeDocument/2006/relationships/hyperlink" Target="https://www.youtube.com/@SYOKChannel" TargetMode="External"/><Relationship Id="rId44" Type="http://schemas.openxmlformats.org/officeDocument/2006/relationships/image" Target="../media/image80.pn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hyperlink" Target="https://play.google.com/store/apps/details?id=net.amp.era&amp;hl=en" TargetMode="External"/><Relationship Id="rId27" Type="http://schemas.openxmlformats.org/officeDocument/2006/relationships/image" Target="../media/image54.svg"/><Relationship Id="rId30" Type="http://schemas.openxmlformats.org/officeDocument/2006/relationships/image" Target="../media/image56.svg"/><Relationship Id="rId35" Type="http://schemas.openxmlformats.org/officeDocument/2006/relationships/image" Target="../media/image59.png"/><Relationship Id="rId43" Type="http://schemas.openxmlformats.org/officeDocument/2006/relationships/image" Target="../media/image78.sv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image" Target="../media/image60.png"/><Relationship Id="rId25" Type="http://schemas.openxmlformats.org/officeDocument/2006/relationships/hyperlink" Target="https://www.facebook.com/syok.bm" TargetMode="External"/><Relationship Id="rId33" Type="http://schemas.openxmlformats.org/officeDocument/2006/relationships/image" Target="../media/image58.svg"/><Relationship Id="rId38" Type="http://schemas.openxmlformats.org/officeDocument/2006/relationships/image" Target="../media/image71.png"/><Relationship Id="rId20" Type="http://schemas.openxmlformats.org/officeDocument/2006/relationships/hyperlink" Target="https://www.astroawani.com" TargetMode="External"/><Relationship Id="rId41" Type="http://schemas.openxmlformats.org/officeDocument/2006/relationships/image" Target="../media/image76.svg"/></Relationships>
</file>

<file path=ppt/slides/_rels/slide30.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128.png"/><Relationship Id="rId26" Type="http://schemas.openxmlformats.org/officeDocument/2006/relationships/hyperlink" Target="https://www.instagram.com/xuan.com.my/" TargetMode="External"/><Relationship Id="rId39" Type="http://schemas.openxmlformats.org/officeDocument/2006/relationships/image" Target="../media/image76.svg"/><Relationship Id="rId21" Type="http://schemas.openxmlformats.org/officeDocument/2006/relationships/image" Target="../media/image125.png"/><Relationship Id="rId34" Type="http://schemas.openxmlformats.org/officeDocument/2006/relationships/hyperlink" Target="https://twitter.com/xuan_malaysia" TargetMode="External"/><Relationship Id="rId7" Type="http://schemas.openxmlformats.org/officeDocument/2006/relationships/image" Target="../media/image43.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61.svg"/><Relationship Id="rId29" Type="http://schemas.openxmlformats.org/officeDocument/2006/relationships/hyperlink" Target="https://www.youtube.com/user/myxuan5" TargetMode="External"/><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3.png"/><Relationship Id="rId32" Type="http://schemas.openxmlformats.org/officeDocument/2006/relationships/hyperlink" Target="https://www.tiktok.com/@xuan.com.my" TargetMode="External"/><Relationship Id="rId37" Type="http://schemas.microsoft.com/office/2007/relationships/hdphoto" Target="../media/hdphoto4.wdp"/><Relationship Id="rId40" Type="http://schemas.openxmlformats.org/officeDocument/2006/relationships/image" Target="../media/image8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www.facebook.com/ASTROXUAN" TargetMode="External"/><Relationship Id="rId28" Type="http://schemas.openxmlformats.org/officeDocument/2006/relationships/image" Target="../media/image56.svg"/><Relationship Id="rId36" Type="http://schemas.openxmlformats.org/officeDocument/2006/relationships/image" Target="../media/image127.png"/><Relationship Id="rId10" Type="http://schemas.openxmlformats.org/officeDocument/2006/relationships/image" Target="../media/image46.svg"/><Relationship Id="rId19" Type="http://schemas.openxmlformats.org/officeDocument/2006/relationships/image" Target="../media/image60.png"/><Relationship Id="rId31" Type="http://schemas.openxmlformats.org/officeDocument/2006/relationships/image" Target="../media/image58.sv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126.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70.png"/><Relationship Id="rId8" Type="http://schemas.openxmlformats.org/officeDocument/2006/relationships/image" Target="../media/image44.svg"/><Relationship Id="rId3" Type="http://schemas.openxmlformats.org/officeDocument/2006/relationships/image" Target="../media/image62.png"/><Relationship Id="rId12" Type="http://schemas.openxmlformats.org/officeDocument/2006/relationships/image" Target="../media/image48.svg"/><Relationship Id="rId17" Type="http://schemas.openxmlformats.org/officeDocument/2006/relationships/hyperlink" Target="http://xuan.com.my" TargetMode="External"/><Relationship Id="rId25" Type="http://schemas.openxmlformats.org/officeDocument/2006/relationships/image" Target="../media/image54.svg"/><Relationship Id="rId33" Type="http://schemas.openxmlformats.org/officeDocument/2006/relationships/image" Target="../media/image59.png"/><Relationship Id="rId38" Type="http://schemas.openxmlformats.org/officeDocument/2006/relationships/image" Target="../media/image75.png"/></Relationships>
</file>

<file path=ppt/slides/_rels/slide31.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hyperlink" Target="https://www.instagram.com/goxuan/" TargetMode="External"/><Relationship Id="rId26" Type="http://schemas.openxmlformats.org/officeDocument/2006/relationships/hyperlink" Target="https://twitter.com/goXUANmy" TargetMode="External"/><Relationship Id="rId39" Type="http://schemas.openxmlformats.org/officeDocument/2006/relationships/image" Target="../media/image74.svg"/><Relationship Id="rId21" Type="http://schemas.openxmlformats.org/officeDocument/2006/relationships/hyperlink" Target="https://www.youtube.com/goxuan" TargetMode="External"/><Relationship Id="rId34"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6.svg"/><Relationship Id="rId29" Type="http://schemas.openxmlformats.org/officeDocument/2006/relationships/image" Target="../media/image42.svg"/><Relationship Id="rId41"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goxuan.syok.my" TargetMode="External"/><Relationship Id="rId24" Type="http://schemas.openxmlformats.org/officeDocument/2006/relationships/hyperlink" Target="https://www.tiktok.com/@goxuan" TargetMode="External"/><Relationship Id="rId32" Type="http://schemas.openxmlformats.org/officeDocument/2006/relationships/image" Target="../media/image45.png"/><Relationship Id="rId37" Type="http://schemas.openxmlformats.org/officeDocument/2006/relationships/image" Target="../media/image76.svg"/><Relationship Id="rId40" Type="http://schemas.openxmlformats.org/officeDocument/2006/relationships/image" Target="../media/image106.png"/><Relationship Id="rId5" Type="http://schemas.openxmlformats.org/officeDocument/2006/relationships/image" Target="../media/image47.png"/><Relationship Id="rId15" Type="http://schemas.openxmlformats.org/officeDocument/2006/relationships/hyperlink" Target="https://www.facebook.com/goxuan" TargetMode="External"/><Relationship Id="rId23" Type="http://schemas.openxmlformats.org/officeDocument/2006/relationships/image" Target="../media/image58.svg"/><Relationship Id="rId28" Type="http://schemas.openxmlformats.org/officeDocument/2006/relationships/image" Target="../media/image41.png"/><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image" Target="../media/image55.png"/><Relationship Id="rId31" Type="http://schemas.openxmlformats.org/officeDocument/2006/relationships/image" Target="../media/image4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126.svg"/><Relationship Id="rId22" Type="http://schemas.openxmlformats.org/officeDocument/2006/relationships/image" Target="../media/image57.png"/><Relationship Id="rId27" Type="http://schemas.openxmlformats.org/officeDocument/2006/relationships/image" Target="../media/image70.png"/><Relationship Id="rId30" Type="http://schemas.openxmlformats.org/officeDocument/2006/relationships/image" Target="../media/image43.png"/><Relationship Id="rId35" Type="http://schemas.openxmlformats.org/officeDocument/2006/relationships/image" Target="../media/image61.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129.png"/><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46.svg"/><Relationship Id="rId38" Type="http://schemas.openxmlformats.org/officeDocument/2006/relationships/image" Target="../media/image73.png"/></Relationships>
</file>

<file path=ppt/slides/_rels/slide32.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hyperlink" Target="https://www.instagram.com/melody_my/" TargetMode="External"/><Relationship Id="rId26" Type="http://schemas.openxmlformats.org/officeDocument/2006/relationships/hyperlink" Target="https://twitter.com/melody_msia" TargetMode="External"/><Relationship Id="rId39" Type="http://schemas.microsoft.com/office/2007/relationships/hdphoto" Target="../media/hdphoto1.wdp"/><Relationship Id="rId21" Type="http://schemas.openxmlformats.org/officeDocument/2006/relationships/hyperlink" Target="https://www.youtube.com/c/MELODY-malaysia" TargetMode="External"/><Relationship Id="rId34" Type="http://schemas.openxmlformats.org/officeDocument/2006/relationships/image" Target="../media/image71.png"/><Relationship Id="rId7" Type="http://schemas.openxmlformats.org/officeDocument/2006/relationships/image" Target="../media/image49.png"/><Relationship Id="rId12" Type="http://schemas.openxmlformats.org/officeDocument/2006/relationships/image" Target="../media/image130.png"/><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46.svg"/><Relationship Id="rId38" Type="http://schemas.openxmlformats.org/officeDocument/2006/relationships/image" Target="../media/image80.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6.svg"/><Relationship Id="rId29"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melody.syok.my" TargetMode="External"/><Relationship Id="rId24" Type="http://schemas.openxmlformats.org/officeDocument/2006/relationships/hyperlink" Target="https://www.tiktok.com/@melodydotmy" TargetMode="External"/><Relationship Id="rId32" Type="http://schemas.openxmlformats.org/officeDocument/2006/relationships/image" Target="../media/image45.png"/><Relationship Id="rId37" Type="http://schemas.openxmlformats.org/officeDocument/2006/relationships/image" Target="../media/image76.svg"/><Relationship Id="rId5" Type="http://schemas.openxmlformats.org/officeDocument/2006/relationships/image" Target="../media/image47.png"/><Relationship Id="rId15" Type="http://schemas.openxmlformats.org/officeDocument/2006/relationships/hyperlink" Target="https://www.facebook.com/MELODYdotmy" TargetMode="External"/><Relationship Id="rId23" Type="http://schemas.openxmlformats.org/officeDocument/2006/relationships/image" Target="../media/image58.svg"/><Relationship Id="rId28" Type="http://schemas.openxmlformats.org/officeDocument/2006/relationships/image" Target="../media/image41.png"/><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image" Target="../media/image55.png"/><Relationship Id="rId31" Type="http://schemas.openxmlformats.org/officeDocument/2006/relationships/image" Target="../media/image4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126.svg"/><Relationship Id="rId22" Type="http://schemas.openxmlformats.org/officeDocument/2006/relationships/image" Target="../media/image57.png"/><Relationship Id="rId27" Type="http://schemas.openxmlformats.org/officeDocument/2006/relationships/image" Target="../media/image70.png"/><Relationship Id="rId30" Type="http://schemas.openxmlformats.org/officeDocument/2006/relationships/image" Target="../media/image43.png"/><Relationship Id="rId35" Type="http://schemas.openxmlformats.org/officeDocument/2006/relationships/image" Target="../media/image72.svg"/><Relationship Id="rId8" Type="http://schemas.openxmlformats.org/officeDocument/2006/relationships/image" Target="../media/image50.svg"/><Relationship Id="rId3" Type="http://schemas.openxmlformats.org/officeDocument/2006/relationships/image" Target="../media/image62.png"/></Relationships>
</file>

<file path=ppt/slides/_rels/slide33.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53.png"/><Relationship Id="rId26" Type="http://schemas.openxmlformats.org/officeDocument/2006/relationships/hyperlink" Target="https://www.tiktok.com/@myhaowan" TargetMode="External"/><Relationship Id="rId39" Type="http://schemas.openxmlformats.org/officeDocument/2006/relationships/image" Target="../media/image76.svg"/><Relationship Id="rId21" Type="http://schemas.openxmlformats.org/officeDocument/2006/relationships/image" Target="../media/image55.png"/><Relationship Id="rId34" Type="http://schemas.openxmlformats.org/officeDocument/2006/relationships/image" Target="../media/image43.png"/><Relationship Id="rId7" Type="http://schemas.openxmlformats.org/officeDocument/2006/relationships/image" Target="../media/image49.png"/><Relationship Id="rId12" Type="http://schemas.openxmlformats.org/officeDocument/2006/relationships/image" Target="../media/image131.png"/><Relationship Id="rId17" Type="http://schemas.openxmlformats.org/officeDocument/2006/relationships/hyperlink" Target="https://www.facebook.com/xiaoMY" TargetMode="External"/><Relationship Id="rId25" Type="http://schemas.openxmlformats.org/officeDocument/2006/relationships/image" Target="../media/image58.svg"/><Relationship Id="rId33" Type="http://schemas.openxmlformats.org/officeDocument/2006/relationships/image" Target="../media/image42.svg"/><Relationship Id="rId38" Type="http://schemas.openxmlformats.org/officeDocument/2006/relationships/image" Target="../media/image75.png"/><Relationship Id="rId2" Type="http://schemas.openxmlformats.org/officeDocument/2006/relationships/image" Target="../media/image40.png"/><Relationship Id="rId16" Type="http://schemas.openxmlformats.org/officeDocument/2006/relationships/image" Target="../media/image126.svg"/><Relationship Id="rId20" Type="http://schemas.openxmlformats.org/officeDocument/2006/relationships/hyperlink" Target="https://www.instagram.com/myfm/" TargetMode="External"/><Relationship Id="rId29"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my.syok.my" TargetMode="External"/><Relationship Id="rId24" Type="http://schemas.openxmlformats.org/officeDocument/2006/relationships/image" Target="../media/image57.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7.png"/><Relationship Id="rId15" Type="http://schemas.openxmlformats.org/officeDocument/2006/relationships/image" Target="../media/image125.png"/><Relationship Id="rId23" Type="http://schemas.openxmlformats.org/officeDocument/2006/relationships/hyperlink" Target="https://www.youtube.com/user/1018MYFM" TargetMode="External"/><Relationship Id="rId28" Type="http://schemas.openxmlformats.org/officeDocument/2006/relationships/hyperlink" Target="https://twitter.com/MY_HAOWAN" TargetMode="External"/><Relationship Id="rId36" Type="http://schemas.openxmlformats.org/officeDocument/2006/relationships/image" Target="../media/image45.png"/><Relationship Id="rId10" Type="http://schemas.openxmlformats.org/officeDocument/2006/relationships/image" Target="../media/image52.svg"/><Relationship Id="rId19" Type="http://schemas.openxmlformats.org/officeDocument/2006/relationships/image" Target="../media/image54.svg"/><Relationship Id="rId31" Type="http://schemas.openxmlformats.org/officeDocument/2006/relationships/image" Target="../media/image7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61.svg"/><Relationship Id="rId22" Type="http://schemas.openxmlformats.org/officeDocument/2006/relationships/image" Target="../media/image56.svg"/><Relationship Id="rId27" Type="http://schemas.openxmlformats.org/officeDocument/2006/relationships/image" Target="../media/image59.png"/><Relationship Id="rId30" Type="http://schemas.openxmlformats.org/officeDocument/2006/relationships/image" Target="../media/image73.png"/><Relationship Id="rId35" Type="http://schemas.openxmlformats.org/officeDocument/2006/relationships/image" Target="../media/image44.svg"/><Relationship Id="rId8" Type="http://schemas.openxmlformats.org/officeDocument/2006/relationships/image" Target="../media/image50.svg"/><Relationship Id="rId3" Type="http://schemas.openxmlformats.org/officeDocument/2006/relationships/image" Target="../media/image62.png"/></Relationships>
</file>

<file path=ppt/slides/_rels/slide34.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hyperlink" Target="https://www.facebook.com/syok" TargetMode="External"/><Relationship Id="rId26" Type="http://schemas.openxmlformats.org/officeDocument/2006/relationships/image" Target="../media/image58.svg"/><Relationship Id="rId39" Type="http://schemas.openxmlformats.org/officeDocument/2006/relationships/image" Target="../media/image75.png"/><Relationship Id="rId21" Type="http://schemas.openxmlformats.org/officeDocument/2006/relationships/hyperlink" Target="https://www.instagram.com/syok.eng/" TargetMode="External"/><Relationship Id="rId34" Type="http://schemas.openxmlformats.org/officeDocument/2006/relationships/image" Target="../media/image44.svg"/><Relationship Id="rId42" Type="http://schemas.openxmlformats.org/officeDocument/2006/relationships/image" Target="../media/image61.sv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71.png"/><Relationship Id="rId20" Type="http://schemas.openxmlformats.org/officeDocument/2006/relationships/image" Target="../media/image54.svg"/><Relationship Id="rId29" Type="http://schemas.openxmlformats.org/officeDocument/2006/relationships/hyperlink" Target="https://twitter.com/syok_malaysia" TargetMode="External"/><Relationship Id="rId41"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ta.syok.my/home" TargetMode="External"/><Relationship Id="rId24" Type="http://schemas.openxmlformats.org/officeDocument/2006/relationships/hyperlink" Target="https://www.youtube.com/syokchannel" TargetMode="External"/><Relationship Id="rId32" Type="http://schemas.openxmlformats.org/officeDocument/2006/relationships/image" Target="../media/image42.svg"/><Relationship Id="rId37" Type="http://schemas.openxmlformats.org/officeDocument/2006/relationships/image" Target="../media/image77.png"/><Relationship Id="rId40" Type="http://schemas.openxmlformats.org/officeDocument/2006/relationships/image" Target="../media/image76.svg"/><Relationship Id="rId5" Type="http://schemas.openxmlformats.org/officeDocument/2006/relationships/image" Target="../media/image47.png"/><Relationship Id="rId15" Type="http://schemas.openxmlformats.org/officeDocument/2006/relationships/image" Target="../media/image74.svg"/><Relationship Id="rId23" Type="http://schemas.openxmlformats.org/officeDocument/2006/relationships/image" Target="../media/image56.svg"/><Relationship Id="rId28" Type="http://schemas.openxmlformats.org/officeDocument/2006/relationships/image" Target="../media/image59.png"/><Relationship Id="rId36" Type="http://schemas.openxmlformats.org/officeDocument/2006/relationships/image" Target="../media/image46.svg"/><Relationship Id="rId10" Type="http://schemas.openxmlformats.org/officeDocument/2006/relationships/image" Target="../media/image52.svg"/><Relationship Id="rId19" Type="http://schemas.openxmlformats.org/officeDocument/2006/relationships/image" Target="../media/image53.png"/><Relationship Id="rId31" Type="http://schemas.openxmlformats.org/officeDocument/2006/relationships/image" Target="../media/image41.pn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73.png"/><Relationship Id="rId22" Type="http://schemas.openxmlformats.org/officeDocument/2006/relationships/image" Target="../media/image55.png"/><Relationship Id="rId27" Type="http://schemas.openxmlformats.org/officeDocument/2006/relationships/hyperlink" Target="https://www.tiktok.com/@syoksyoksyok" TargetMode="External"/><Relationship Id="rId30" Type="http://schemas.openxmlformats.org/officeDocument/2006/relationships/image" Target="../media/image70.png"/><Relationship Id="rId35" Type="http://schemas.openxmlformats.org/officeDocument/2006/relationships/image" Target="../media/image45.pn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hyperlink" Target="https://www.astroawani.com" TargetMode="External"/><Relationship Id="rId17" Type="http://schemas.openxmlformats.org/officeDocument/2006/relationships/image" Target="../media/image72.svg"/><Relationship Id="rId25" Type="http://schemas.openxmlformats.org/officeDocument/2006/relationships/image" Target="../media/image57.png"/><Relationship Id="rId33" Type="http://schemas.openxmlformats.org/officeDocument/2006/relationships/image" Target="../media/image43.png"/><Relationship Id="rId38" Type="http://schemas.openxmlformats.org/officeDocument/2006/relationships/image" Target="../media/image78.svg"/></Relationships>
</file>

<file path=ppt/slides/_rels/slide35.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39.png"/><Relationship Id="rId26" Type="http://schemas.openxmlformats.org/officeDocument/2006/relationships/hyperlink" Target="https://www.instagram.com/astroulagam/" TargetMode="External"/><Relationship Id="rId39" Type="http://schemas.microsoft.com/office/2007/relationships/hdphoto" Target="../media/hdphoto3.wdp"/><Relationship Id="rId21" Type="http://schemas.openxmlformats.org/officeDocument/2006/relationships/image" Target="../media/image73.png"/><Relationship Id="rId34" Type="http://schemas.openxmlformats.org/officeDocument/2006/relationships/hyperlink" Target="https://twitter.com/Astro_Ulagam" TargetMode="External"/><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astroulagam.com.my" TargetMode="External"/><Relationship Id="rId25" Type="http://schemas.openxmlformats.org/officeDocument/2006/relationships/image" Target="../media/image54.svg"/><Relationship Id="rId33" Type="http://schemas.openxmlformats.org/officeDocument/2006/relationships/image" Target="../media/image59.png"/><Relationship Id="rId38" Type="http://schemas.openxmlformats.org/officeDocument/2006/relationships/image" Target="../media/image106.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61.svg"/><Relationship Id="rId29" Type="http://schemas.openxmlformats.org/officeDocument/2006/relationships/hyperlink" Target="https://www.youtube.com/@astroulagam" TargetMode="Externa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3.png"/><Relationship Id="rId32" Type="http://schemas.openxmlformats.org/officeDocument/2006/relationships/hyperlink" Target="https://www.tiktok.com/@astroulagam" TargetMode="External"/><Relationship Id="rId37" Type="http://schemas.openxmlformats.org/officeDocument/2006/relationships/image" Target="../media/image76.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www.facebook.com/AstroUlagam" TargetMode="External"/><Relationship Id="rId28" Type="http://schemas.openxmlformats.org/officeDocument/2006/relationships/image" Target="../media/image56.svg"/><Relationship Id="rId36" Type="http://schemas.openxmlformats.org/officeDocument/2006/relationships/image" Target="../media/image75.png"/><Relationship Id="rId10" Type="http://schemas.openxmlformats.org/officeDocument/2006/relationships/image" Target="../media/image46.svg"/><Relationship Id="rId19" Type="http://schemas.openxmlformats.org/officeDocument/2006/relationships/image" Target="../media/image60.png"/><Relationship Id="rId31" Type="http://schemas.openxmlformats.org/officeDocument/2006/relationships/image" Target="../media/image58.sv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74.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70.png"/><Relationship Id="rId8" Type="http://schemas.openxmlformats.org/officeDocument/2006/relationships/image" Target="../media/image44.svg"/><Relationship Id="rId3" Type="http://schemas.openxmlformats.org/officeDocument/2006/relationships/image" Target="../media/image62.png"/></Relationships>
</file>

<file path=ppt/slides/_rels/slide36.xml.rels><?xml version="1.0" encoding="UTF-8" standalone="yes"?>
<Relationships xmlns="http://schemas.openxmlformats.org/package/2006/relationships"><Relationship Id="rId13" Type="http://schemas.openxmlformats.org/officeDocument/2006/relationships/image" Target="../media/image73.png"/><Relationship Id="rId18" Type="http://schemas.openxmlformats.org/officeDocument/2006/relationships/hyperlink" Target="https://www.instagram.com/raaga.my/" TargetMode="External"/><Relationship Id="rId26" Type="http://schemas.openxmlformats.org/officeDocument/2006/relationships/hyperlink" Target="https://twitter.com/raaga_my" TargetMode="External"/><Relationship Id="rId39" Type="http://schemas.openxmlformats.org/officeDocument/2006/relationships/image" Target="../media/image76.svg"/><Relationship Id="rId21" Type="http://schemas.openxmlformats.org/officeDocument/2006/relationships/hyperlink" Target="https://www.youtube.com/thrraaga" TargetMode="External"/><Relationship Id="rId34"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6.svg"/><Relationship Id="rId29" Type="http://schemas.openxmlformats.org/officeDocument/2006/relationships/image" Target="../media/image42.sv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raaga.syok.my" TargetMode="External"/><Relationship Id="rId24" Type="http://schemas.openxmlformats.org/officeDocument/2006/relationships/hyperlink" Target="https://www.tiktok.com/@raaga_malaysia" TargetMode="External"/><Relationship Id="rId32" Type="http://schemas.openxmlformats.org/officeDocument/2006/relationships/image" Target="../media/image45.png"/><Relationship Id="rId37" Type="http://schemas.openxmlformats.org/officeDocument/2006/relationships/image" Target="../media/image78.svg"/><Relationship Id="rId40" Type="http://schemas.openxmlformats.org/officeDocument/2006/relationships/image" Target="../media/image80.png"/><Relationship Id="rId5" Type="http://schemas.openxmlformats.org/officeDocument/2006/relationships/image" Target="../media/image47.png"/><Relationship Id="rId15" Type="http://schemas.openxmlformats.org/officeDocument/2006/relationships/hyperlink" Target="https://www.facebook.com/RAAGA.my" TargetMode="External"/><Relationship Id="rId23" Type="http://schemas.openxmlformats.org/officeDocument/2006/relationships/image" Target="../media/image58.svg"/><Relationship Id="rId28" Type="http://schemas.openxmlformats.org/officeDocument/2006/relationships/image" Target="../media/image41.png"/><Relationship Id="rId36" Type="http://schemas.openxmlformats.org/officeDocument/2006/relationships/image" Target="../media/image77.png"/><Relationship Id="rId10" Type="http://schemas.openxmlformats.org/officeDocument/2006/relationships/image" Target="../media/image52.svg"/><Relationship Id="rId19" Type="http://schemas.openxmlformats.org/officeDocument/2006/relationships/image" Target="../media/image55.png"/><Relationship Id="rId31" Type="http://schemas.openxmlformats.org/officeDocument/2006/relationships/image" Target="../media/image4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74.svg"/><Relationship Id="rId22" Type="http://schemas.openxmlformats.org/officeDocument/2006/relationships/image" Target="../media/image57.png"/><Relationship Id="rId27" Type="http://schemas.openxmlformats.org/officeDocument/2006/relationships/image" Target="../media/image70.png"/><Relationship Id="rId30" Type="http://schemas.openxmlformats.org/officeDocument/2006/relationships/image" Target="../media/image43.png"/><Relationship Id="rId35" Type="http://schemas.openxmlformats.org/officeDocument/2006/relationships/image" Target="../media/image61.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1.png"/><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46.svg"/><Relationship Id="rId38" Type="http://schemas.openxmlformats.org/officeDocument/2006/relationships/image" Target="../media/image75.png"/></Relationships>
</file>

<file path=ppt/slides/_rels/slide37.xml.rels><?xml version="1.0" encoding="UTF-8" standalone="yes"?>
<Relationships xmlns="http://schemas.openxmlformats.org/package/2006/relationships"><Relationship Id="rId13" Type="http://schemas.openxmlformats.org/officeDocument/2006/relationships/hyperlink" Target="https://en.syok.my/home" TargetMode="External"/><Relationship Id="rId18" Type="http://schemas.openxmlformats.org/officeDocument/2006/relationships/image" Target="../media/image54.svg"/><Relationship Id="rId26" Type="http://schemas.openxmlformats.org/officeDocument/2006/relationships/image" Target="../media/image59.png"/><Relationship Id="rId39" Type="http://schemas.openxmlformats.org/officeDocument/2006/relationships/image" Target="../media/image75.png"/><Relationship Id="rId21" Type="http://schemas.openxmlformats.org/officeDocument/2006/relationships/image" Target="../media/image56.svg"/><Relationship Id="rId34" Type="http://schemas.openxmlformats.org/officeDocument/2006/relationships/image" Target="../media/image46.svg"/><Relationship Id="rId42"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hyperlink" Target="https://www.facebook.com/syok" TargetMode="External"/><Relationship Id="rId20" Type="http://schemas.openxmlformats.org/officeDocument/2006/relationships/image" Target="../media/image55.png"/><Relationship Id="rId29" Type="http://schemas.openxmlformats.org/officeDocument/2006/relationships/image" Target="../media/image41.png"/><Relationship Id="rId41"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60.png"/><Relationship Id="rId24" Type="http://schemas.openxmlformats.org/officeDocument/2006/relationships/image" Target="../media/image58.svg"/><Relationship Id="rId32" Type="http://schemas.openxmlformats.org/officeDocument/2006/relationships/image" Target="../media/image44.svg"/><Relationship Id="rId37" Type="http://schemas.openxmlformats.org/officeDocument/2006/relationships/image" Target="../media/image77.png"/><Relationship Id="rId40" Type="http://schemas.openxmlformats.org/officeDocument/2006/relationships/image" Target="../media/image76.svg"/><Relationship Id="rId5" Type="http://schemas.openxmlformats.org/officeDocument/2006/relationships/image" Target="../media/image47.png"/><Relationship Id="rId15" Type="http://schemas.openxmlformats.org/officeDocument/2006/relationships/image" Target="../media/image2.png"/><Relationship Id="rId23" Type="http://schemas.openxmlformats.org/officeDocument/2006/relationships/image" Target="../media/image57.png"/><Relationship Id="rId28" Type="http://schemas.openxmlformats.org/officeDocument/2006/relationships/image" Target="../media/image70.png"/><Relationship Id="rId36" Type="http://schemas.openxmlformats.org/officeDocument/2006/relationships/image" Target="../media/image72.svg"/><Relationship Id="rId10" Type="http://schemas.openxmlformats.org/officeDocument/2006/relationships/image" Target="../media/image52.svg"/><Relationship Id="rId19" Type="http://schemas.openxmlformats.org/officeDocument/2006/relationships/hyperlink" Target="https://www.instagram.com/syok.eng/" TargetMode="External"/><Relationship Id="rId31" Type="http://schemas.openxmlformats.org/officeDocument/2006/relationships/image" Target="../media/image43.pn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www.astroawani.com" TargetMode="External"/><Relationship Id="rId22" Type="http://schemas.openxmlformats.org/officeDocument/2006/relationships/hyperlink" Target="https://www.youtube.com/@SYOKChannel" TargetMode="External"/><Relationship Id="rId27" Type="http://schemas.openxmlformats.org/officeDocument/2006/relationships/hyperlink" Target="https://twitter.com/syok_malaysia" TargetMode="External"/><Relationship Id="rId30" Type="http://schemas.openxmlformats.org/officeDocument/2006/relationships/image" Target="../media/image42.svg"/><Relationship Id="rId35" Type="http://schemas.openxmlformats.org/officeDocument/2006/relationships/image" Target="../media/image71.pn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61.svg"/><Relationship Id="rId17" Type="http://schemas.openxmlformats.org/officeDocument/2006/relationships/image" Target="../media/image53.png"/><Relationship Id="rId25" Type="http://schemas.openxmlformats.org/officeDocument/2006/relationships/hyperlink" Target="https://www.tiktok.com/@syoksyoksyok" TargetMode="External"/><Relationship Id="rId33" Type="http://schemas.openxmlformats.org/officeDocument/2006/relationships/image" Target="../media/image45.png"/><Relationship Id="rId38" Type="http://schemas.openxmlformats.org/officeDocument/2006/relationships/image" Target="../media/image78.svg"/></Relationships>
</file>

<file path=ppt/slides/_rels/slide38.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4.png"/><Relationship Id="rId26" Type="http://schemas.openxmlformats.org/officeDocument/2006/relationships/hyperlink" Target="https://www.instagram.com/stadium.astro/" TargetMode="External"/><Relationship Id="rId3" Type="http://schemas.openxmlformats.org/officeDocument/2006/relationships/image" Target="../media/image62.png"/><Relationship Id="rId21" Type="http://schemas.openxmlformats.org/officeDocument/2006/relationships/image" Target="../media/image82.png"/><Relationship Id="rId34" Type="http://schemas.openxmlformats.org/officeDocument/2006/relationships/image" Target="../media/image7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hyperlink" Target="https://stadiumastro.com" TargetMode="External"/><Relationship Id="rId25" Type="http://schemas.openxmlformats.org/officeDocument/2006/relationships/image" Target="../media/image54.svg"/><Relationship Id="rId33" Type="http://schemas.openxmlformats.org/officeDocument/2006/relationships/image" Target="../media/image70.png"/><Relationship Id="rId2" Type="http://schemas.openxmlformats.org/officeDocument/2006/relationships/image" Target="../media/image40.png"/><Relationship Id="rId16" Type="http://schemas.openxmlformats.org/officeDocument/2006/relationships/image" Target="../media/image52.svg"/><Relationship Id="rId20" Type="http://schemas.openxmlformats.org/officeDocument/2006/relationships/image" Target="../media/image61.svg"/><Relationship Id="rId29" Type="http://schemas.openxmlformats.org/officeDocument/2006/relationships/hyperlink" Target="https://www.youtube.com/stadiumastro" TargetMode="Externa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53.png"/><Relationship Id="rId32" Type="http://schemas.openxmlformats.org/officeDocument/2006/relationships/hyperlink" Target="https://twitter.com/stadiumastro" TargetMode="External"/><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hyperlink" Target="https://www.facebook.com/stadiumastro" TargetMode="External"/><Relationship Id="rId28" Type="http://schemas.openxmlformats.org/officeDocument/2006/relationships/image" Target="../media/image56.svg"/><Relationship Id="rId10" Type="http://schemas.openxmlformats.org/officeDocument/2006/relationships/image" Target="../media/image46.svg"/><Relationship Id="rId19" Type="http://schemas.openxmlformats.org/officeDocument/2006/relationships/image" Target="../media/image60.png"/><Relationship Id="rId31" Type="http://schemas.openxmlformats.org/officeDocument/2006/relationships/image" Target="../media/image58.svg"/><Relationship Id="rId4" Type="http://schemas.openxmlformats.org/officeDocument/2006/relationships/image" Target="../media/image63.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83.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76.svg"/><Relationship Id="rId8" Type="http://schemas.openxmlformats.org/officeDocument/2006/relationships/image" Target="../media/image44.svg"/></Relationships>
</file>

<file path=ppt/slides/_rels/slide39.xml.rels><?xml version="1.0" encoding="UTF-8" standalone="yes"?>
<Relationships xmlns="http://schemas.openxmlformats.org/package/2006/relationships"><Relationship Id="rId13" Type="http://schemas.openxmlformats.org/officeDocument/2006/relationships/hyperlink" Target="https://www.facebook.com/HITZdotmy" TargetMode="External"/><Relationship Id="rId18" Type="http://schemas.openxmlformats.org/officeDocument/2006/relationships/image" Target="../media/image56.svg"/><Relationship Id="rId26" Type="http://schemas.openxmlformats.org/officeDocument/2006/relationships/image" Target="../media/image41.png"/><Relationship Id="rId39" Type="http://schemas.microsoft.com/office/2007/relationships/hdphoto" Target="../media/hdphoto1.wdp"/><Relationship Id="rId21" Type="http://schemas.openxmlformats.org/officeDocument/2006/relationships/image" Target="../media/image58.svg"/><Relationship Id="rId34" Type="http://schemas.openxmlformats.org/officeDocument/2006/relationships/image" Target="../media/image71.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hyperlink" Target="https://www.instagram.com/hitz/" TargetMode="External"/><Relationship Id="rId20" Type="http://schemas.openxmlformats.org/officeDocument/2006/relationships/image" Target="../media/image57.png"/><Relationship Id="rId29" Type="http://schemas.openxmlformats.org/officeDocument/2006/relationships/image" Target="../media/image44.svg"/><Relationship Id="rId41"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hitz.syok.my" TargetMode="External"/><Relationship Id="rId24" Type="http://schemas.openxmlformats.org/officeDocument/2006/relationships/hyperlink" Target="https://twitter.com/hitzdotmy" TargetMode="External"/><Relationship Id="rId32" Type="http://schemas.openxmlformats.org/officeDocument/2006/relationships/image" Target="../media/image60.png"/><Relationship Id="rId37" Type="http://schemas.openxmlformats.org/officeDocument/2006/relationships/image" Target="../media/image76.svg"/><Relationship Id="rId40" Type="http://schemas.openxmlformats.org/officeDocument/2006/relationships/image" Target="../media/image77.png"/><Relationship Id="rId5" Type="http://schemas.openxmlformats.org/officeDocument/2006/relationships/image" Target="../media/image47.png"/><Relationship Id="rId15" Type="http://schemas.openxmlformats.org/officeDocument/2006/relationships/image" Target="../media/image54.svg"/><Relationship Id="rId23" Type="http://schemas.openxmlformats.org/officeDocument/2006/relationships/image" Target="../media/image59.png"/><Relationship Id="rId28" Type="http://schemas.openxmlformats.org/officeDocument/2006/relationships/image" Target="../media/image43.png"/><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hyperlink" Target="https://www.youtube.com/@hitzdotmy" TargetMode="External"/><Relationship Id="rId31" Type="http://schemas.openxmlformats.org/officeDocument/2006/relationships/image" Target="../media/image46.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53.png"/><Relationship Id="rId22" Type="http://schemas.openxmlformats.org/officeDocument/2006/relationships/hyperlink" Target="https://www.tiktok.com/@hitzdotmy" TargetMode="External"/><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72.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132.png"/><Relationship Id="rId17" Type="http://schemas.openxmlformats.org/officeDocument/2006/relationships/image" Target="../media/image55.png"/><Relationship Id="rId25" Type="http://schemas.openxmlformats.org/officeDocument/2006/relationships/image" Target="../media/image70.png"/><Relationship Id="rId33" Type="http://schemas.openxmlformats.org/officeDocument/2006/relationships/image" Target="../media/image61.svg"/><Relationship Id="rId38" Type="http://schemas.openxmlformats.org/officeDocument/2006/relationships/image" Target="../media/image80.png"/></Relationships>
</file>

<file path=ppt/slides/_rels/slide4.xml.rels><?xml version="1.0" encoding="UTF-8" standalone="yes"?>
<Relationships xmlns="http://schemas.openxmlformats.org/package/2006/relationships"><Relationship Id="rId13" Type="http://schemas.openxmlformats.org/officeDocument/2006/relationships/hyperlink" Target="https://apps.apple.com/my/app/astro-awani/id640446711" TargetMode="External"/><Relationship Id="rId18" Type="http://schemas.openxmlformats.org/officeDocument/2006/relationships/hyperlink" Target="https://www.instagram.com/501awani/" TargetMode="External"/><Relationship Id="rId26" Type="http://schemas.openxmlformats.org/officeDocument/2006/relationships/hyperlink" Target="https://twitter.com/501Awani" TargetMode="External"/><Relationship Id="rId39" Type="http://schemas.openxmlformats.org/officeDocument/2006/relationships/image" Target="../media/image76.svg"/><Relationship Id="rId21" Type="http://schemas.openxmlformats.org/officeDocument/2006/relationships/hyperlink" Target="https://www.youtube.com/channel/UC5dYmq91e5_g54krpO06NJw" TargetMode="External"/><Relationship Id="rId34"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6.svg"/><Relationship Id="rId29" Type="http://schemas.openxmlformats.org/officeDocument/2006/relationships/image" Target="../media/image42.svg"/><Relationship Id="rId41" Type="http://schemas.openxmlformats.org/officeDocument/2006/relationships/image" Target="../media/image85.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81.png"/><Relationship Id="rId24" Type="http://schemas.openxmlformats.org/officeDocument/2006/relationships/hyperlink" Target="https://www.tiktok.com/@501awani" TargetMode="External"/><Relationship Id="rId32" Type="http://schemas.openxmlformats.org/officeDocument/2006/relationships/image" Target="../media/image45.png"/><Relationship Id="rId37" Type="http://schemas.openxmlformats.org/officeDocument/2006/relationships/image" Target="../media/image83.svg"/><Relationship Id="rId40" Type="http://schemas.openxmlformats.org/officeDocument/2006/relationships/image" Target="../media/image84.png"/><Relationship Id="rId5" Type="http://schemas.openxmlformats.org/officeDocument/2006/relationships/image" Target="../media/image47.png"/><Relationship Id="rId15" Type="http://schemas.openxmlformats.org/officeDocument/2006/relationships/hyperlink" Target="https://www.facebook.com/astroawani/" TargetMode="External"/><Relationship Id="rId23" Type="http://schemas.openxmlformats.org/officeDocument/2006/relationships/image" Target="../media/image58.svg"/><Relationship Id="rId28" Type="http://schemas.openxmlformats.org/officeDocument/2006/relationships/image" Target="../media/image41.png"/><Relationship Id="rId36" Type="http://schemas.openxmlformats.org/officeDocument/2006/relationships/image" Target="../media/image82.png"/><Relationship Id="rId10" Type="http://schemas.openxmlformats.org/officeDocument/2006/relationships/image" Target="../media/image52.svg"/><Relationship Id="rId19" Type="http://schemas.openxmlformats.org/officeDocument/2006/relationships/image" Target="../media/image55.png"/><Relationship Id="rId31" Type="http://schemas.openxmlformats.org/officeDocument/2006/relationships/image" Target="../media/image44.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play.google.com/store/apps/details?id=my.com.astro.awani&amp;hl=en" TargetMode="External"/><Relationship Id="rId22" Type="http://schemas.openxmlformats.org/officeDocument/2006/relationships/image" Target="../media/image57.png"/><Relationship Id="rId27" Type="http://schemas.openxmlformats.org/officeDocument/2006/relationships/image" Target="../media/image70.png"/><Relationship Id="rId30" Type="http://schemas.openxmlformats.org/officeDocument/2006/relationships/image" Target="../media/image43.png"/><Relationship Id="rId35" Type="http://schemas.openxmlformats.org/officeDocument/2006/relationships/image" Target="../media/image61.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hyperlink" Target="https://www.astroawani.com" TargetMode="External"/><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46.svg"/><Relationship Id="rId38" Type="http://schemas.openxmlformats.org/officeDocument/2006/relationships/image" Target="../media/image75.png"/></Relationships>
</file>

<file path=ppt/slides/_rels/slide40.xml.rels><?xml version="1.0" encoding="UTF-8" standalone="yes"?>
<Relationships xmlns="http://schemas.openxmlformats.org/package/2006/relationships"><Relationship Id="rId13" Type="http://schemas.openxmlformats.org/officeDocument/2006/relationships/hyperlink" Target="https://www.facebook.com/LITEdotmy" TargetMode="External"/><Relationship Id="rId18" Type="http://schemas.openxmlformats.org/officeDocument/2006/relationships/image" Target="../media/image56.svg"/><Relationship Id="rId26" Type="http://schemas.openxmlformats.org/officeDocument/2006/relationships/image" Target="../media/image41.png"/><Relationship Id="rId39" Type="http://schemas.openxmlformats.org/officeDocument/2006/relationships/image" Target="../media/image76.svg"/><Relationship Id="rId21" Type="http://schemas.openxmlformats.org/officeDocument/2006/relationships/image" Target="../media/image58.svg"/><Relationship Id="rId34" Type="http://schemas.openxmlformats.org/officeDocument/2006/relationships/image" Target="../media/image60.png"/><Relationship Id="rId7" Type="http://schemas.openxmlformats.org/officeDocument/2006/relationships/image" Target="../media/image49.png"/><Relationship Id="rId12" Type="http://schemas.openxmlformats.org/officeDocument/2006/relationships/image" Target="../media/image133.png"/><Relationship Id="rId17" Type="http://schemas.openxmlformats.org/officeDocument/2006/relationships/image" Target="../media/image55.png"/><Relationship Id="rId25" Type="http://schemas.openxmlformats.org/officeDocument/2006/relationships/image" Target="../media/image70.png"/><Relationship Id="rId33" Type="http://schemas.microsoft.com/office/2007/relationships/hdphoto" Target="../media/hdphoto3.wdp"/><Relationship Id="rId38" Type="http://schemas.openxmlformats.org/officeDocument/2006/relationships/image" Target="../media/image75.png"/><Relationship Id="rId2" Type="http://schemas.openxmlformats.org/officeDocument/2006/relationships/image" Target="../media/image40.png"/><Relationship Id="rId16" Type="http://schemas.openxmlformats.org/officeDocument/2006/relationships/hyperlink" Target="https://www.instagram.com/lite.my/" TargetMode="External"/><Relationship Id="rId20" Type="http://schemas.openxmlformats.org/officeDocument/2006/relationships/image" Target="../media/image57.png"/><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lite.syok.my" TargetMode="External"/><Relationship Id="rId24" Type="http://schemas.openxmlformats.org/officeDocument/2006/relationships/hyperlink" Target="https://twitter.com/litedotmy" TargetMode="External"/><Relationship Id="rId32" Type="http://schemas.openxmlformats.org/officeDocument/2006/relationships/image" Target="../media/image106.png"/><Relationship Id="rId37" Type="http://schemas.openxmlformats.org/officeDocument/2006/relationships/image" Target="../media/image72.svg"/><Relationship Id="rId5" Type="http://schemas.openxmlformats.org/officeDocument/2006/relationships/image" Target="../media/image47.png"/><Relationship Id="rId15" Type="http://schemas.openxmlformats.org/officeDocument/2006/relationships/image" Target="../media/image54.svg"/><Relationship Id="rId23" Type="http://schemas.openxmlformats.org/officeDocument/2006/relationships/image" Target="../media/image59.png"/><Relationship Id="rId28" Type="http://schemas.openxmlformats.org/officeDocument/2006/relationships/image" Target="../media/image43.png"/><Relationship Id="rId36" Type="http://schemas.openxmlformats.org/officeDocument/2006/relationships/image" Target="../media/image71.png"/><Relationship Id="rId10" Type="http://schemas.openxmlformats.org/officeDocument/2006/relationships/image" Target="../media/image52.svg"/><Relationship Id="rId19" Type="http://schemas.openxmlformats.org/officeDocument/2006/relationships/hyperlink" Target="https://www.youtube.com/@lite-malaysia" TargetMode="External"/><Relationship Id="rId31" Type="http://schemas.openxmlformats.org/officeDocument/2006/relationships/image" Target="../media/image46.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53.png"/><Relationship Id="rId22" Type="http://schemas.openxmlformats.org/officeDocument/2006/relationships/hyperlink" Target="https://www.tiktok.com/@litedotmy" TargetMode="External"/><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61.svg"/><Relationship Id="rId8" Type="http://schemas.openxmlformats.org/officeDocument/2006/relationships/image" Target="../media/image50.svg"/><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hyperlink" Target="https://www.instagram.com/mix.my/" TargetMode="External"/><Relationship Id="rId26" Type="http://schemas.openxmlformats.org/officeDocument/2006/relationships/hyperlink" Target="https://twitter.com/mixdotmy" TargetMode="External"/><Relationship Id="rId39" Type="http://schemas.openxmlformats.org/officeDocument/2006/relationships/image" Target="../media/image76.svg"/><Relationship Id="rId21" Type="http://schemas.openxmlformats.org/officeDocument/2006/relationships/hyperlink" Target="https://www.youtube.com/@mix_my" TargetMode="External"/><Relationship Id="rId34"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53.png"/><Relationship Id="rId20" Type="http://schemas.openxmlformats.org/officeDocument/2006/relationships/image" Target="../media/image56.svg"/><Relationship Id="rId29" Type="http://schemas.openxmlformats.org/officeDocument/2006/relationships/image" Target="../media/image61.sv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mix.syok.my" TargetMode="External"/><Relationship Id="rId24" Type="http://schemas.openxmlformats.org/officeDocument/2006/relationships/hyperlink" Target="https://www.tiktok.com/@mixdotmy" TargetMode="External"/><Relationship Id="rId32" Type="http://schemas.openxmlformats.org/officeDocument/2006/relationships/image" Target="../media/image43.png"/><Relationship Id="rId37" Type="http://schemas.openxmlformats.org/officeDocument/2006/relationships/image" Target="../media/image72.svg"/><Relationship Id="rId40" Type="http://schemas.openxmlformats.org/officeDocument/2006/relationships/image" Target="../media/image80.png"/><Relationship Id="rId5" Type="http://schemas.openxmlformats.org/officeDocument/2006/relationships/image" Target="../media/image47.png"/><Relationship Id="rId15" Type="http://schemas.openxmlformats.org/officeDocument/2006/relationships/hyperlink" Target="https://www.facebook.com/MIXdotmy" TargetMode="External"/><Relationship Id="rId23" Type="http://schemas.openxmlformats.org/officeDocument/2006/relationships/image" Target="../media/image58.svg"/><Relationship Id="rId28" Type="http://schemas.openxmlformats.org/officeDocument/2006/relationships/image" Target="../media/image60.png"/><Relationship Id="rId36" Type="http://schemas.openxmlformats.org/officeDocument/2006/relationships/image" Target="../media/image71.png"/><Relationship Id="rId10" Type="http://schemas.openxmlformats.org/officeDocument/2006/relationships/image" Target="../media/image52.svg"/><Relationship Id="rId19" Type="http://schemas.openxmlformats.org/officeDocument/2006/relationships/image" Target="../media/image55.png"/><Relationship Id="rId31" Type="http://schemas.openxmlformats.org/officeDocument/2006/relationships/image" Target="../media/image42.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78.svg"/><Relationship Id="rId22" Type="http://schemas.openxmlformats.org/officeDocument/2006/relationships/image" Target="../media/image57.png"/><Relationship Id="rId27" Type="http://schemas.openxmlformats.org/officeDocument/2006/relationships/image" Target="../media/image70.png"/><Relationship Id="rId30" Type="http://schemas.openxmlformats.org/officeDocument/2006/relationships/image" Target="../media/image41.png"/><Relationship Id="rId35" Type="http://schemas.openxmlformats.org/officeDocument/2006/relationships/image" Target="../media/image46.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134.png"/><Relationship Id="rId17" Type="http://schemas.openxmlformats.org/officeDocument/2006/relationships/image" Target="../media/image54.svg"/><Relationship Id="rId25" Type="http://schemas.openxmlformats.org/officeDocument/2006/relationships/image" Target="../media/image59.png"/><Relationship Id="rId33" Type="http://schemas.openxmlformats.org/officeDocument/2006/relationships/image" Target="../media/image44.svg"/><Relationship Id="rId38" Type="http://schemas.openxmlformats.org/officeDocument/2006/relationships/image" Target="../media/image75.png"/></Relationships>
</file>

<file path=ppt/slides/_rels/slide42.xml.rels><?xml version="1.0" encoding="UTF-8" standalone="yes"?>
<Relationships xmlns="http://schemas.openxmlformats.org/package/2006/relationships"><Relationship Id="rId13" Type="http://schemas.openxmlformats.org/officeDocument/2006/relationships/hyperlink" Target="https://apps.apple.com/us/app/sooka/id1472711509" TargetMode="External"/><Relationship Id="rId18" Type="http://schemas.openxmlformats.org/officeDocument/2006/relationships/image" Target="../media/image53.png"/><Relationship Id="rId26" Type="http://schemas.openxmlformats.org/officeDocument/2006/relationships/hyperlink" Target="https://www.tiktok.com/@sookamalaysia" TargetMode="External"/><Relationship Id="rId39" Type="http://schemas.openxmlformats.org/officeDocument/2006/relationships/image" Target="../media/image61.svg"/><Relationship Id="rId21" Type="http://schemas.openxmlformats.org/officeDocument/2006/relationships/image" Target="../media/image55.png"/><Relationship Id="rId34" Type="http://schemas.openxmlformats.org/officeDocument/2006/relationships/image" Target="../media/image45.png"/><Relationship Id="rId42" Type="http://schemas.openxmlformats.org/officeDocument/2006/relationships/image" Target="../media/image80.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135.png"/><Relationship Id="rId20" Type="http://schemas.openxmlformats.org/officeDocument/2006/relationships/hyperlink" Target="https://www.instagram.com/sookamalaysia/" TargetMode="External"/><Relationship Id="rId29" Type="http://schemas.openxmlformats.org/officeDocument/2006/relationships/image" Target="../media/image70.png"/><Relationship Id="rId41"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sooka.my/en/" TargetMode="External"/><Relationship Id="rId24" Type="http://schemas.openxmlformats.org/officeDocument/2006/relationships/image" Target="../media/image57.png"/><Relationship Id="rId32" Type="http://schemas.openxmlformats.org/officeDocument/2006/relationships/image" Target="../media/image43.png"/><Relationship Id="rId37" Type="http://schemas.openxmlformats.org/officeDocument/2006/relationships/image" Target="../media/image76.svg"/><Relationship Id="rId40" Type="http://schemas.openxmlformats.org/officeDocument/2006/relationships/image" Target="../media/image77.png"/><Relationship Id="rId5" Type="http://schemas.openxmlformats.org/officeDocument/2006/relationships/image" Target="../media/image47.png"/><Relationship Id="rId15" Type="http://schemas.openxmlformats.org/officeDocument/2006/relationships/hyperlink" Target="https://play.google.com/store/apps/details?id=my.com.astro.awani&amp;hl=en" TargetMode="External"/><Relationship Id="rId23" Type="http://schemas.openxmlformats.org/officeDocument/2006/relationships/hyperlink" Target="https://www.youtube.com/c/sookamalaysia" TargetMode="External"/><Relationship Id="rId28" Type="http://schemas.openxmlformats.org/officeDocument/2006/relationships/hyperlink" Target="https://twitter.com/sookamalaysia" TargetMode="External"/><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image" Target="../media/image54.svg"/><Relationship Id="rId31" Type="http://schemas.openxmlformats.org/officeDocument/2006/relationships/image" Target="../media/image42.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play.google.com/store/apps/details?id=com.astro.sott&amp;fbclid=IwAR1SsmQ3fbh9-r5fmdvEEr602jWH31A0FomZfg1621wdYI07F9pFGaLDuao" TargetMode="External"/><Relationship Id="rId22" Type="http://schemas.openxmlformats.org/officeDocument/2006/relationships/image" Target="../media/image56.svg"/><Relationship Id="rId27" Type="http://schemas.openxmlformats.org/officeDocument/2006/relationships/image" Target="../media/image59.png"/><Relationship Id="rId30" Type="http://schemas.openxmlformats.org/officeDocument/2006/relationships/image" Target="../media/image41.png"/><Relationship Id="rId35" Type="http://schemas.openxmlformats.org/officeDocument/2006/relationships/image" Target="../media/image46.svg"/><Relationship Id="rId43" Type="http://schemas.microsoft.com/office/2007/relationships/hdphoto" Target="../media/hdphoto1.wdp"/><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hyperlink" Target="https://www.astroawani.com" TargetMode="External"/><Relationship Id="rId17" Type="http://schemas.openxmlformats.org/officeDocument/2006/relationships/hyperlink" Target="https://www.facebook.com/sookamalaysia/" TargetMode="External"/><Relationship Id="rId25" Type="http://schemas.openxmlformats.org/officeDocument/2006/relationships/image" Target="../media/image58.svg"/><Relationship Id="rId33" Type="http://schemas.openxmlformats.org/officeDocument/2006/relationships/image" Target="../media/image44.svg"/><Relationship Id="rId38" Type="http://schemas.openxmlformats.org/officeDocument/2006/relationships/image" Target="../media/image60.png"/></Relationships>
</file>

<file path=ppt/slides/_rels/slide43.xml.rels><?xml version="1.0" encoding="UTF-8" standalone="yes"?>
<Relationships xmlns="http://schemas.openxmlformats.org/package/2006/relationships"><Relationship Id="rId13" Type="http://schemas.openxmlformats.org/officeDocument/2006/relationships/hyperlink" Target="https://apps.apple.com/us/app/sooka/id1472711509" TargetMode="External"/><Relationship Id="rId18" Type="http://schemas.openxmlformats.org/officeDocument/2006/relationships/image" Target="../media/image67.svg"/><Relationship Id="rId26" Type="http://schemas.openxmlformats.org/officeDocument/2006/relationships/image" Target="../media/image56.svg"/><Relationship Id="rId39" Type="http://schemas.openxmlformats.org/officeDocument/2006/relationships/image" Target="../media/image74.svg"/><Relationship Id="rId21" Type="http://schemas.openxmlformats.org/officeDocument/2006/relationships/hyperlink" Target="https://www.facebook.com/sookamalaysia/" TargetMode="External"/><Relationship Id="rId34" Type="http://schemas.openxmlformats.org/officeDocument/2006/relationships/image" Target="../media/image64.png"/><Relationship Id="rId42" Type="http://schemas.openxmlformats.org/officeDocument/2006/relationships/image" Target="../media/image79.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135.png"/><Relationship Id="rId20" Type="http://schemas.openxmlformats.org/officeDocument/2006/relationships/image" Target="../media/image69.svg"/><Relationship Id="rId29" Type="http://schemas.openxmlformats.org/officeDocument/2006/relationships/image" Target="../media/image58.svg"/><Relationship Id="rId41"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sooka.my/en/" TargetMode="External"/><Relationship Id="rId24" Type="http://schemas.openxmlformats.org/officeDocument/2006/relationships/hyperlink" Target="https://www.instagram.com/sookamalaysia/" TargetMode="External"/><Relationship Id="rId32" Type="http://schemas.openxmlformats.org/officeDocument/2006/relationships/hyperlink" Target="https://twitter.com/sookamalaysia" TargetMode="External"/><Relationship Id="rId37" Type="http://schemas.openxmlformats.org/officeDocument/2006/relationships/image" Target="../media/image61.svg"/><Relationship Id="rId40" Type="http://schemas.openxmlformats.org/officeDocument/2006/relationships/image" Target="../media/image75.png"/><Relationship Id="rId5" Type="http://schemas.openxmlformats.org/officeDocument/2006/relationships/image" Target="../media/image47.png"/><Relationship Id="rId15" Type="http://schemas.openxmlformats.org/officeDocument/2006/relationships/hyperlink" Target="https://play.google.com/store/apps/details?id=my.com.astro.awani&amp;hl=en" TargetMode="External"/><Relationship Id="rId23" Type="http://schemas.openxmlformats.org/officeDocument/2006/relationships/image" Target="../media/image54.svg"/><Relationship Id="rId28" Type="http://schemas.openxmlformats.org/officeDocument/2006/relationships/image" Target="../media/image57.png"/><Relationship Id="rId36" Type="http://schemas.openxmlformats.org/officeDocument/2006/relationships/image" Target="../media/image60.png"/><Relationship Id="rId10" Type="http://schemas.openxmlformats.org/officeDocument/2006/relationships/image" Target="../media/image52.svg"/><Relationship Id="rId19" Type="http://schemas.openxmlformats.org/officeDocument/2006/relationships/image" Target="../media/image68.png"/><Relationship Id="rId31" Type="http://schemas.openxmlformats.org/officeDocument/2006/relationships/image" Target="../media/image59.pn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play.google.com/store/apps/details?id=com.astro.sott&amp;fbclid=IwAR1SsmQ3fbh9-r5fmdvEEr602jWH31A0FomZfg1621wdYI07F9pFGaLDuao" TargetMode="External"/><Relationship Id="rId22" Type="http://schemas.openxmlformats.org/officeDocument/2006/relationships/image" Target="../media/image53.png"/><Relationship Id="rId27" Type="http://schemas.openxmlformats.org/officeDocument/2006/relationships/hyperlink" Target="https://www.youtube.com/c/sookamalaysia" TargetMode="External"/><Relationship Id="rId30" Type="http://schemas.openxmlformats.org/officeDocument/2006/relationships/hyperlink" Target="https://www.tiktok.com/@sookamalaysia" TargetMode="External"/><Relationship Id="rId35" Type="http://schemas.openxmlformats.org/officeDocument/2006/relationships/image" Target="../media/image65.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hyperlink" Target="https://www.astroawani.com" TargetMode="External"/><Relationship Id="rId17" Type="http://schemas.openxmlformats.org/officeDocument/2006/relationships/image" Target="../media/image66.png"/><Relationship Id="rId25" Type="http://schemas.openxmlformats.org/officeDocument/2006/relationships/image" Target="../media/image55.png"/><Relationship Id="rId33" Type="http://schemas.openxmlformats.org/officeDocument/2006/relationships/image" Target="../media/image70.png"/><Relationship Id="rId38" Type="http://schemas.openxmlformats.org/officeDocument/2006/relationships/image" Target="../media/image73.png"/></Relationships>
</file>

<file path=ppt/slides/_rels/slide44.xml.rels><?xml version="1.0" encoding="UTF-8" standalone="yes"?>
<Relationships xmlns="http://schemas.openxmlformats.org/package/2006/relationships"><Relationship Id="rId8" Type="http://schemas.openxmlformats.org/officeDocument/2006/relationships/hyperlink" Target="https://play.google.com/store/apps/details?id=com.astro.astro&amp;hl=en&amp;gl=US" TargetMode="External"/><Relationship Id="rId13" Type="http://schemas.openxmlformats.org/officeDocument/2006/relationships/image" Target="../media/image69.svg"/><Relationship Id="rId18" Type="http://schemas.openxmlformats.org/officeDocument/2006/relationships/chart" Target="../charts/chart2.xml"/><Relationship Id="rId26" Type="http://schemas.openxmlformats.org/officeDocument/2006/relationships/image" Target="../media/image76.svg"/><Relationship Id="rId3" Type="http://schemas.openxmlformats.org/officeDocument/2006/relationships/image" Target="../media/image47.png"/><Relationship Id="rId21" Type="http://schemas.openxmlformats.org/officeDocument/2006/relationships/image" Target="../media/image139.png"/><Relationship Id="rId7" Type="http://schemas.openxmlformats.org/officeDocument/2006/relationships/hyperlink" Target="https://apps.apple.com/my/app/astro-go/id521993797" TargetMode="External"/><Relationship Id="rId12" Type="http://schemas.openxmlformats.org/officeDocument/2006/relationships/image" Target="../media/image68.png"/><Relationship Id="rId17" Type="http://schemas.openxmlformats.org/officeDocument/2006/relationships/image" Target="../media/image63.svg"/><Relationship Id="rId25" Type="http://schemas.openxmlformats.org/officeDocument/2006/relationships/image" Target="../media/image75.png"/><Relationship Id="rId2" Type="http://schemas.openxmlformats.org/officeDocument/2006/relationships/image" Target="../media/image40.png"/><Relationship Id="rId16" Type="http://schemas.openxmlformats.org/officeDocument/2006/relationships/image" Target="../media/image62.png"/><Relationship Id="rId20" Type="http://schemas.openxmlformats.org/officeDocument/2006/relationships/image" Target="../media/image138.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7.svg"/><Relationship Id="rId24" Type="http://schemas.openxmlformats.org/officeDocument/2006/relationships/image" Target="../media/image142.svg"/><Relationship Id="rId5" Type="http://schemas.openxmlformats.org/officeDocument/2006/relationships/image" Target="../media/image51.png"/><Relationship Id="rId15" Type="http://schemas.openxmlformats.org/officeDocument/2006/relationships/chart" Target="../charts/chart1.xml"/><Relationship Id="rId23" Type="http://schemas.openxmlformats.org/officeDocument/2006/relationships/image" Target="../media/image141.png"/><Relationship Id="rId10" Type="http://schemas.openxmlformats.org/officeDocument/2006/relationships/image" Target="../media/image66.png"/><Relationship Id="rId19" Type="http://schemas.openxmlformats.org/officeDocument/2006/relationships/image" Target="../media/image137.png"/><Relationship Id="rId4" Type="http://schemas.openxmlformats.org/officeDocument/2006/relationships/image" Target="../media/image48.svg"/><Relationship Id="rId9" Type="http://schemas.openxmlformats.org/officeDocument/2006/relationships/hyperlink" Target="https://play.google.com/store/apps/details?id=my.com.astro.awani&amp;hl=en" TargetMode="External"/><Relationship Id="rId14" Type="http://schemas.openxmlformats.org/officeDocument/2006/relationships/image" Target="../media/image136.png"/><Relationship Id="rId22" Type="http://schemas.openxmlformats.org/officeDocument/2006/relationships/image" Target="../media/image140.svg"/></Relationships>
</file>

<file path=ppt/slides/_rels/slide5.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57.png"/><Relationship Id="rId26" Type="http://schemas.openxmlformats.org/officeDocument/2006/relationships/hyperlink" Target="https://play.google.com/store/apps/details?id=my.com.astro.awani&amp;hl=en" TargetMode="External"/><Relationship Id="rId39" Type="http://schemas.openxmlformats.org/officeDocument/2006/relationships/image" Target="../media/image75.png"/><Relationship Id="rId21" Type="http://schemas.openxmlformats.org/officeDocument/2006/relationships/image" Target="../media/image59.png"/><Relationship Id="rId34" Type="http://schemas.openxmlformats.org/officeDocument/2006/relationships/image" Target="../media/image60.png"/><Relationship Id="rId7" Type="http://schemas.openxmlformats.org/officeDocument/2006/relationships/image" Target="../media/image49.png"/><Relationship Id="rId12" Type="http://schemas.openxmlformats.org/officeDocument/2006/relationships/image" Target="../media/image53.png"/><Relationship Id="rId17" Type="http://schemas.openxmlformats.org/officeDocument/2006/relationships/hyperlink" Target="https://www.youtube.com/channel/UC5dYmq91e5_g54krpO06NJw" TargetMode="External"/><Relationship Id="rId25" Type="http://schemas.openxmlformats.org/officeDocument/2006/relationships/hyperlink" Target="https://apps.apple.com/my/app/astro-awani/id640446711" TargetMode="External"/><Relationship Id="rId33" Type="http://schemas.microsoft.com/office/2007/relationships/hdphoto" Target="../media/hdphoto2.wdp"/><Relationship Id="rId38" Type="http://schemas.openxmlformats.org/officeDocument/2006/relationships/image" Target="../media/image79.png"/><Relationship Id="rId2" Type="http://schemas.openxmlformats.org/officeDocument/2006/relationships/image" Target="../media/image40.png"/><Relationship Id="rId16" Type="http://schemas.openxmlformats.org/officeDocument/2006/relationships/image" Target="../media/image56.svg"/><Relationship Id="rId20" Type="http://schemas.openxmlformats.org/officeDocument/2006/relationships/hyperlink" Target="https://www.tiktok.com/@501awani" TargetMode="External"/><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www.facebook.com/astroawani/" TargetMode="External"/><Relationship Id="rId24" Type="http://schemas.openxmlformats.org/officeDocument/2006/relationships/image" Target="../media/image81.png"/><Relationship Id="rId32" Type="http://schemas.openxmlformats.org/officeDocument/2006/relationships/image" Target="../media/image86.png"/><Relationship Id="rId37" Type="http://schemas.openxmlformats.org/officeDocument/2006/relationships/image" Target="../media/image65.svg"/><Relationship Id="rId40" Type="http://schemas.openxmlformats.org/officeDocument/2006/relationships/image" Target="../media/image76.svg"/><Relationship Id="rId5" Type="http://schemas.openxmlformats.org/officeDocument/2006/relationships/image" Target="../media/image47.png"/><Relationship Id="rId15" Type="http://schemas.openxmlformats.org/officeDocument/2006/relationships/image" Target="../media/image55.png"/><Relationship Id="rId23" Type="http://schemas.openxmlformats.org/officeDocument/2006/relationships/image" Target="../media/image70.png"/><Relationship Id="rId28" Type="http://schemas.openxmlformats.org/officeDocument/2006/relationships/image" Target="../media/image43.png"/><Relationship Id="rId36" Type="http://schemas.openxmlformats.org/officeDocument/2006/relationships/image" Target="../media/image64.png"/><Relationship Id="rId10" Type="http://schemas.openxmlformats.org/officeDocument/2006/relationships/image" Target="../media/image52.svg"/><Relationship Id="rId19" Type="http://schemas.openxmlformats.org/officeDocument/2006/relationships/image" Target="../media/image58.svg"/><Relationship Id="rId31" Type="http://schemas.openxmlformats.org/officeDocument/2006/relationships/image" Target="../media/image46.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www.instagram.com/501awani/" TargetMode="External"/><Relationship Id="rId22" Type="http://schemas.openxmlformats.org/officeDocument/2006/relationships/hyperlink" Target="https://twitter.com/501Awani" TargetMode="External"/><Relationship Id="rId27" Type="http://schemas.openxmlformats.org/officeDocument/2006/relationships/hyperlink" Target="https://www.astroawani.com" TargetMode="External"/><Relationship Id="rId30" Type="http://schemas.openxmlformats.org/officeDocument/2006/relationships/image" Target="../media/image45.png"/><Relationship Id="rId35" Type="http://schemas.openxmlformats.org/officeDocument/2006/relationships/image" Target="../media/image61.svg"/><Relationship Id="rId8" Type="http://schemas.openxmlformats.org/officeDocument/2006/relationships/image" Target="../media/image50.svg"/><Relationship Id="rId3" Type="http://schemas.openxmlformats.org/officeDocument/2006/relationships/image" Target="../media/image62.png"/></Relationships>
</file>

<file path=ppt/slides/_rels/slide6.xml.rels><?xml version="1.0" encoding="UTF-8" standalone="yes"?>
<Relationships xmlns="http://schemas.openxmlformats.org/package/2006/relationships"><Relationship Id="rId13" Type="http://schemas.openxmlformats.org/officeDocument/2006/relationships/hyperlink" Target="https://gempak.com" TargetMode="External"/><Relationship Id="rId18" Type="http://schemas.openxmlformats.org/officeDocument/2006/relationships/image" Target="../media/image55.png"/><Relationship Id="rId26" Type="http://schemas.openxmlformats.org/officeDocument/2006/relationships/image" Target="../media/image70.png"/><Relationship Id="rId39" Type="http://schemas.openxmlformats.org/officeDocument/2006/relationships/image" Target="../media/image90.png"/><Relationship Id="rId21" Type="http://schemas.openxmlformats.org/officeDocument/2006/relationships/image" Target="../media/image57.png"/><Relationship Id="rId34" Type="http://schemas.openxmlformats.org/officeDocument/2006/relationships/image" Target="../media/image61.svg"/><Relationship Id="rId7" Type="http://schemas.openxmlformats.org/officeDocument/2006/relationships/image" Target="../media/image49.png"/><Relationship Id="rId12" Type="http://schemas.openxmlformats.org/officeDocument/2006/relationships/image" Target="../media/image88.svg"/><Relationship Id="rId17" Type="http://schemas.openxmlformats.org/officeDocument/2006/relationships/hyperlink" Target="https://www.instagram.com/astrogempak/" TargetMode="External"/><Relationship Id="rId25" Type="http://schemas.openxmlformats.org/officeDocument/2006/relationships/hyperlink" Target="https://twitter.com/Astro_Gempak" TargetMode="External"/><Relationship Id="rId33" Type="http://schemas.openxmlformats.org/officeDocument/2006/relationships/image" Target="../media/image60.png"/><Relationship Id="rId38" Type="http://schemas.openxmlformats.org/officeDocument/2006/relationships/image" Target="../media/image76.svg"/><Relationship Id="rId2" Type="http://schemas.openxmlformats.org/officeDocument/2006/relationships/image" Target="../media/image40.png"/><Relationship Id="rId16" Type="http://schemas.openxmlformats.org/officeDocument/2006/relationships/image" Target="../media/image54.svg"/><Relationship Id="rId20" Type="http://schemas.openxmlformats.org/officeDocument/2006/relationships/hyperlink" Target="https://www.youtube.com/channel/UCfztuMBrL9F-KqLZk_SY9TA" TargetMode="External"/><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87.png"/><Relationship Id="rId24" Type="http://schemas.openxmlformats.org/officeDocument/2006/relationships/image" Target="../media/image59.png"/><Relationship Id="rId32" Type="http://schemas.openxmlformats.org/officeDocument/2006/relationships/image" Target="../media/image46.svg"/><Relationship Id="rId37" Type="http://schemas.openxmlformats.org/officeDocument/2006/relationships/image" Target="../media/image75.png"/><Relationship Id="rId40" Type="http://schemas.openxmlformats.org/officeDocument/2006/relationships/image" Target="../media/image91.svg"/><Relationship Id="rId5" Type="http://schemas.openxmlformats.org/officeDocument/2006/relationships/image" Target="../media/image47.png"/><Relationship Id="rId15" Type="http://schemas.openxmlformats.org/officeDocument/2006/relationships/image" Target="../media/image53.png"/><Relationship Id="rId23" Type="http://schemas.openxmlformats.org/officeDocument/2006/relationships/hyperlink" Target="https://www.tiktok.com/@astrogempak" TargetMode="External"/><Relationship Id="rId28" Type="http://schemas.openxmlformats.org/officeDocument/2006/relationships/image" Target="../media/image42.svg"/><Relationship Id="rId36" Type="http://schemas.openxmlformats.org/officeDocument/2006/relationships/hyperlink" Target="https://gempak.com/rojakdaily" TargetMode="External"/><Relationship Id="rId10" Type="http://schemas.openxmlformats.org/officeDocument/2006/relationships/image" Target="../media/image52.svg"/><Relationship Id="rId19" Type="http://schemas.openxmlformats.org/officeDocument/2006/relationships/image" Target="../media/image56.svg"/><Relationship Id="rId31" Type="http://schemas.openxmlformats.org/officeDocument/2006/relationships/image" Target="../media/image45.pn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hyperlink" Target="https://www.facebook.com/PortalAstroGempak/" TargetMode="External"/><Relationship Id="rId22" Type="http://schemas.openxmlformats.org/officeDocument/2006/relationships/image" Target="../media/image58.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89.png"/><Relationship Id="rId8" Type="http://schemas.openxmlformats.org/officeDocument/2006/relationships/image" Target="../media/image50.svg"/><Relationship Id="rId3" Type="http://schemas.openxmlformats.org/officeDocument/2006/relationships/image" Target="../media/image62.png"/></Relationships>
</file>

<file path=ppt/slides/_rels/slide7.xml.rels><?xml version="1.0" encoding="UTF-8" standalone="yes"?>
<Relationships xmlns="http://schemas.openxmlformats.org/package/2006/relationships"><Relationship Id="rId13" Type="http://schemas.openxmlformats.org/officeDocument/2006/relationships/hyperlink" Target="https://www.facebook.com/era.je" TargetMode="External"/><Relationship Id="rId18" Type="http://schemas.openxmlformats.org/officeDocument/2006/relationships/image" Target="../media/image56.svg"/><Relationship Id="rId26" Type="http://schemas.openxmlformats.org/officeDocument/2006/relationships/image" Target="../media/image41.png"/><Relationship Id="rId39" Type="http://schemas.microsoft.com/office/2007/relationships/hdphoto" Target="../media/hdphoto1.wdp"/><Relationship Id="rId21" Type="http://schemas.openxmlformats.org/officeDocument/2006/relationships/image" Target="../media/image58.svg"/><Relationship Id="rId34" Type="http://schemas.openxmlformats.org/officeDocument/2006/relationships/image" Target="../media/image71.png"/><Relationship Id="rId7" Type="http://schemas.openxmlformats.org/officeDocument/2006/relationships/image" Target="../media/image49.png"/><Relationship Id="rId12" Type="http://schemas.openxmlformats.org/officeDocument/2006/relationships/hyperlink" Target="https://era.syok.my" TargetMode="External"/><Relationship Id="rId17" Type="http://schemas.openxmlformats.org/officeDocument/2006/relationships/image" Target="../media/image55.png"/><Relationship Id="rId25" Type="http://schemas.openxmlformats.org/officeDocument/2006/relationships/image" Target="../media/image70.png"/><Relationship Id="rId33" Type="http://schemas.openxmlformats.org/officeDocument/2006/relationships/image" Target="../media/image61.svg"/><Relationship Id="rId38" Type="http://schemas.openxmlformats.org/officeDocument/2006/relationships/image" Target="../media/image80.png"/><Relationship Id="rId2" Type="http://schemas.openxmlformats.org/officeDocument/2006/relationships/image" Target="../media/image40.png"/><Relationship Id="rId16" Type="http://schemas.openxmlformats.org/officeDocument/2006/relationships/hyperlink" Target="https://www.instagram.com/era.je/" TargetMode="External"/><Relationship Id="rId20" Type="http://schemas.openxmlformats.org/officeDocument/2006/relationships/image" Target="../media/image57.png"/><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92.png"/><Relationship Id="rId24" Type="http://schemas.openxmlformats.org/officeDocument/2006/relationships/hyperlink" Target="https://twitter.com/ERAdotje" TargetMode="External"/><Relationship Id="rId32" Type="http://schemas.openxmlformats.org/officeDocument/2006/relationships/image" Target="../media/image60.png"/><Relationship Id="rId37" Type="http://schemas.openxmlformats.org/officeDocument/2006/relationships/image" Target="../media/image76.svg"/><Relationship Id="rId5" Type="http://schemas.openxmlformats.org/officeDocument/2006/relationships/image" Target="../media/image47.png"/><Relationship Id="rId15" Type="http://schemas.openxmlformats.org/officeDocument/2006/relationships/image" Target="../media/image54.svg"/><Relationship Id="rId23" Type="http://schemas.openxmlformats.org/officeDocument/2006/relationships/image" Target="../media/image59.png"/><Relationship Id="rId28" Type="http://schemas.openxmlformats.org/officeDocument/2006/relationships/image" Target="../media/image43.png"/><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hyperlink" Target="https://www.youtube.com/@eradotje" TargetMode="External"/><Relationship Id="rId31" Type="http://schemas.openxmlformats.org/officeDocument/2006/relationships/image" Target="../media/image46.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53.png"/><Relationship Id="rId22" Type="http://schemas.openxmlformats.org/officeDocument/2006/relationships/hyperlink" Target="https://www.tiktok.com/@era.je" TargetMode="External"/><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72.svg"/><Relationship Id="rId8" Type="http://schemas.openxmlformats.org/officeDocument/2006/relationships/image" Target="../media/image50.svg"/><Relationship Id="rId3" Type="http://schemas.openxmlformats.org/officeDocument/2006/relationships/image" Target="../media/image62.png"/></Relationships>
</file>

<file path=ppt/slides/_rels/slide8.xml.rels><?xml version="1.0" encoding="UTF-8" standalone="yes"?>
<Relationships xmlns="http://schemas.openxmlformats.org/package/2006/relationships"><Relationship Id="rId13" Type="http://schemas.openxmlformats.org/officeDocument/2006/relationships/hyperlink" Target="https://gegar.syok.my" TargetMode="External"/><Relationship Id="rId18" Type="http://schemas.openxmlformats.org/officeDocument/2006/relationships/image" Target="../media/image53.png"/><Relationship Id="rId26" Type="http://schemas.openxmlformats.org/officeDocument/2006/relationships/hyperlink" Target="https://www.tiktok.com/@sinar_my" TargetMode="External"/><Relationship Id="rId39" Type="http://schemas.openxmlformats.org/officeDocument/2006/relationships/image" Target="../media/image72.svg"/><Relationship Id="rId21" Type="http://schemas.openxmlformats.org/officeDocument/2006/relationships/image" Target="../media/image55.png"/><Relationship Id="rId34"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image" Target="../media/image61.svg"/><Relationship Id="rId20" Type="http://schemas.openxmlformats.org/officeDocument/2006/relationships/hyperlink" Target="https://www.instagram.com/sinar_my/" TargetMode="External"/><Relationship Id="rId29" Type="http://schemas.openxmlformats.org/officeDocument/2006/relationships/image" Target="../media/image70.pn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87.png"/><Relationship Id="rId24" Type="http://schemas.openxmlformats.org/officeDocument/2006/relationships/image" Target="../media/image57.png"/><Relationship Id="rId32" Type="http://schemas.openxmlformats.org/officeDocument/2006/relationships/image" Target="../media/image43.png"/><Relationship Id="rId37" Type="http://schemas.openxmlformats.org/officeDocument/2006/relationships/image" Target="../media/image76.svg"/><Relationship Id="rId40" Type="http://schemas.openxmlformats.org/officeDocument/2006/relationships/image" Target="../media/image80.png"/><Relationship Id="rId5" Type="http://schemas.openxmlformats.org/officeDocument/2006/relationships/image" Target="../media/image47.png"/><Relationship Id="rId15" Type="http://schemas.openxmlformats.org/officeDocument/2006/relationships/image" Target="../media/image60.png"/><Relationship Id="rId23" Type="http://schemas.openxmlformats.org/officeDocument/2006/relationships/hyperlink" Target="https://www.youtube.com/radiosinar" TargetMode="External"/><Relationship Id="rId28" Type="http://schemas.openxmlformats.org/officeDocument/2006/relationships/hyperlink" Target="https://twitter.com/sinar_my" TargetMode="External"/><Relationship Id="rId36" Type="http://schemas.openxmlformats.org/officeDocument/2006/relationships/image" Target="../media/image75.png"/><Relationship Id="rId10" Type="http://schemas.openxmlformats.org/officeDocument/2006/relationships/image" Target="../media/image52.svg"/><Relationship Id="rId19" Type="http://schemas.openxmlformats.org/officeDocument/2006/relationships/image" Target="../media/image54.svg"/><Relationship Id="rId31" Type="http://schemas.openxmlformats.org/officeDocument/2006/relationships/image" Target="../media/image42.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93.png"/><Relationship Id="rId22" Type="http://schemas.openxmlformats.org/officeDocument/2006/relationships/image" Target="../media/image56.svg"/><Relationship Id="rId27" Type="http://schemas.openxmlformats.org/officeDocument/2006/relationships/image" Target="../media/image59.png"/><Relationship Id="rId30" Type="http://schemas.openxmlformats.org/officeDocument/2006/relationships/image" Target="../media/image41.png"/><Relationship Id="rId35" Type="http://schemas.openxmlformats.org/officeDocument/2006/relationships/image" Target="../media/image46.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88.svg"/><Relationship Id="rId17" Type="http://schemas.openxmlformats.org/officeDocument/2006/relationships/hyperlink" Target="https://www.facebook.com/SINARdotmy/" TargetMode="External"/><Relationship Id="rId25" Type="http://schemas.openxmlformats.org/officeDocument/2006/relationships/image" Target="../media/image58.svg"/><Relationship Id="rId33" Type="http://schemas.openxmlformats.org/officeDocument/2006/relationships/image" Target="../media/image44.svg"/><Relationship Id="rId38" Type="http://schemas.openxmlformats.org/officeDocument/2006/relationships/image" Target="../media/image71.png"/></Relationships>
</file>

<file path=ppt/slides/_rels/slide9.xml.rels><?xml version="1.0" encoding="UTF-8" standalone="yes"?>
<Relationships xmlns="http://schemas.openxmlformats.org/package/2006/relationships"><Relationship Id="rId13" Type="http://schemas.openxmlformats.org/officeDocument/2006/relationships/hyperlink" Target="https://www.facebook.com/GEGAR" TargetMode="External"/><Relationship Id="rId18" Type="http://schemas.openxmlformats.org/officeDocument/2006/relationships/image" Target="../media/image56.svg"/><Relationship Id="rId26" Type="http://schemas.openxmlformats.org/officeDocument/2006/relationships/image" Target="../media/image41.png"/><Relationship Id="rId39" Type="http://schemas.openxmlformats.org/officeDocument/2006/relationships/image" Target="../media/image76.svg"/><Relationship Id="rId21" Type="http://schemas.openxmlformats.org/officeDocument/2006/relationships/image" Target="../media/image58.svg"/><Relationship Id="rId34" Type="http://schemas.openxmlformats.org/officeDocument/2006/relationships/image" Target="../media/image77.png"/><Relationship Id="rId7" Type="http://schemas.openxmlformats.org/officeDocument/2006/relationships/image" Target="../media/image49.png"/><Relationship Id="rId2" Type="http://schemas.openxmlformats.org/officeDocument/2006/relationships/image" Target="../media/image40.png"/><Relationship Id="rId16" Type="http://schemas.openxmlformats.org/officeDocument/2006/relationships/hyperlink" Target="https://www.instagram.com/gegar.my/" TargetMode="External"/><Relationship Id="rId20" Type="http://schemas.openxmlformats.org/officeDocument/2006/relationships/image" Target="../media/image57.png"/><Relationship Id="rId29" Type="http://schemas.openxmlformats.org/officeDocument/2006/relationships/image" Target="../media/image44.svg"/><Relationship Id="rId41"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hyperlink" Target="https://gegar.syok.my" TargetMode="External"/><Relationship Id="rId24" Type="http://schemas.openxmlformats.org/officeDocument/2006/relationships/hyperlink" Target="https://twitter.com/gegar_my" TargetMode="External"/><Relationship Id="rId32" Type="http://schemas.openxmlformats.org/officeDocument/2006/relationships/image" Target="../media/image60.png"/><Relationship Id="rId37" Type="http://schemas.openxmlformats.org/officeDocument/2006/relationships/image" Target="../media/image72.svg"/><Relationship Id="rId40" Type="http://schemas.openxmlformats.org/officeDocument/2006/relationships/image" Target="../media/image80.png"/><Relationship Id="rId5" Type="http://schemas.openxmlformats.org/officeDocument/2006/relationships/image" Target="../media/image47.png"/><Relationship Id="rId15" Type="http://schemas.openxmlformats.org/officeDocument/2006/relationships/image" Target="../media/image54.svg"/><Relationship Id="rId23" Type="http://schemas.openxmlformats.org/officeDocument/2006/relationships/image" Target="../media/image59.png"/><Relationship Id="rId28" Type="http://schemas.openxmlformats.org/officeDocument/2006/relationships/image" Target="../media/image43.png"/><Relationship Id="rId36" Type="http://schemas.openxmlformats.org/officeDocument/2006/relationships/image" Target="../media/image71.png"/><Relationship Id="rId10" Type="http://schemas.openxmlformats.org/officeDocument/2006/relationships/image" Target="../media/image52.svg"/><Relationship Id="rId19" Type="http://schemas.openxmlformats.org/officeDocument/2006/relationships/hyperlink" Target="https://www.youtube.com/channel/UCd4d3fL-QZPCd9vMiUFhXLQ" TargetMode="External"/><Relationship Id="rId31" Type="http://schemas.openxmlformats.org/officeDocument/2006/relationships/image" Target="../media/image46.svg"/><Relationship Id="rId4" Type="http://schemas.openxmlformats.org/officeDocument/2006/relationships/image" Target="../media/image63.svg"/><Relationship Id="rId9" Type="http://schemas.openxmlformats.org/officeDocument/2006/relationships/image" Target="../media/image51.png"/><Relationship Id="rId14" Type="http://schemas.openxmlformats.org/officeDocument/2006/relationships/image" Target="../media/image53.png"/><Relationship Id="rId22" Type="http://schemas.openxmlformats.org/officeDocument/2006/relationships/hyperlink" Target="https://www.tiktok.com/@gegar.my" TargetMode="External"/><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78.svg"/><Relationship Id="rId8" Type="http://schemas.openxmlformats.org/officeDocument/2006/relationships/image" Target="../media/image50.svg"/><Relationship Id="rId3" Type="http://schemas.openxmlformats.org/officeDocument/2006/relationships/image" Target="../media/image62.png"/><Relationship Id="rId12" Type="http://schemas.openxmlformats.org/officeDocument/2006/relationships/image" Target="../media/image94.png"/><Relationship Id="rId17" Type="http://schemas.openxmlformats.org/officeDocument/2006/relationships/image" Target="../media/image55.png"/><Relationship Id="rId25" Type="http://schemas.openxmlformats.org/officeDocument/2006/relationships/image" Target="../media/image70.png"/><Relationship Id="rId33" Type="http://schemas.openxmlformats.org/officeDocument/2006/relationships/image" Target="../media/image61.svg"/><Relationship Id="rId38"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grpSp>
        <p:nvGrpSpPr>
          <p:cNvPr id="2" name="Group 2"/>
          <p:cNvGrpSpPr/>
          <p:nvPr/>
        </p:nvGrpSpPr>
        <p:grpSpPr>
          <a:xfrm>
            <a:off x="14158581" y="4111746"/>
            <a:ext cx="4129419" cy="2068582"/>
            <a:chOff x="0" y="0"/>
            <a:chExt cx="1087584" cy="544812"/>
          </a:xfrm>
        </p:grpSpPr>
        <p:sp>
          <p:nvSpPr>
            <p:cNvPr id="3" name="Freeform 3"/>
            <p:cNvSpPr/>
            <p:nvPr/>
          </p:nvSpPr>
          <p:spPr>
            <a:xfrm>
              <a:off x="0" y="0"/>
              <a:ext cx="1087584" cy="544812"/>
            </a:xfrm>
            <a:custGeom>
              <a:avLst/>
              <a:gdLst/>
              <a:ahLst/>
              <a:cxnLst/>
              <a:rect l="l" t="t" r="r" b="b"/>
              <a:pathLst>
                <a:path w="1087584" h="544812">
                  <a:moveTo>
                    <a:pt x="0" y="0"/>
                  </a:moveTo>
                  <a:lnTo>
                    <a:pt x="1087584" y="0"/>
                  </a:lnTo>
                  <a:lnTo>
                    <a:pt x="1087584" y="544812"/>
                  </a:lnTo>
                  <a:lnTo>
                    <a:pt x="0" y="544812"/>
                  </a:lnTo>
                  <a:close/>
                </a:path>
              </a:pathLst>
            </a:custGeom>
            <a:solidFill>
              <a:srgbClr val="C83B84"/>
            </a:solidFill>
          </p:spPr>
          <p:txBody>
            <a:bodyPr/>
            <a:lstStyle/>
            <a:p>
              <a:endParaRPr lang="en-MY"/>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2115489" y="12320"/>
            <a:ext cx="2057711" cy="2068582"/>
            <a:chOff x="0" y="0"/>
            <a:chExt cx="541948" cy="544812"/>
          </a:xfrm>
        </p:grpSpPr>
        <p:sp>
          <p:nvSpPr>
            <p:cNvPr id="6" name="Freeform 6"/>
            <p:cNvSpPr/>
            <p:nvPr/>
          </p:nvSpPr>
          <p:spPr>
            <a:xfrm>
              <a:off x="0" y="0"/>
              <a:ext cx="541948" cy="544812"/>
            </a:xfrm>
            <a:custGeom>
              <a:avLst/>
              <a:gdLst/>
              <a:ahLst/>
              <a:cxnLst/>
              <a:rect l="l" t="t" r="r" b="b"/>
              <a:pathLst>
                <a:path w="541948" h="544812">
                  <a:moveTo>
                    <a:pt x="0" y="0"/>
                  </a:moveTo>
                  <a:lnTo>
                    <a:pt x="541948" y="0"/>
                  </a:lnTo>
                  <a:lnTo>
                    <a:pt x="541948" y="544812"/>
                  </a:lnTo>
                  <a:lnTo>
                    <a:pt x="0" y="544812"/>
                  </a:lnTo>
                  <a:close/>
                </a:path>
              </a:pathLst>
            </a:custGeom>
            <a:solidFill>
              <a:srgbClr val="191769"/>
            </a:solidFill>
          </p:spPr>
          <p:txBody>
            <a:bodyPr/>
            <a:lstStyle/>
            <a:p>
              <a:endParaRPr lang="en-MY"/>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871127" y="8235097"/>
            <a:ext cx="2089204" cy="2051903"/>
            <a:chOff x="0" y="0"/>
            <a:chExt cx="550243" cy="540419"/>
          </a:xfrm>
        </p:grpSpPr>
        <p:sp>
          <p:nvSpPr>
            <p:cNvPr id="9" name="Freeform 9"/>
            <p:cNvSpPr/>
            <p:nvPr/>
          </p:nvSpPr>
          <p:spPr>
            <a:xfrm>
              <a:off x="0" y="0"/>
              <a:ext cx="550243" cy="540419"/>
            </a:xfrm>
            <a:custGeom>
              <a:avLst/>
              <a:gdLst/>
              <a:ahLst/>
              <a:cxnLst/>
              <a:rect l="l" t="t" r="r" b="b"/>
              <a:pathLst>
                <a:path w="550243" h="540419">
                  <a:moveTo>
                    <a:pt x="0" y="0"/>
                  </a:moveTo>
                  <a:lnTo>
                    <a:pt x="550243" y="0"/>
                  </a:lnTo>
                  <a:lnTo>
                    <a:pt x="550243" y="540419"/>
                  </a:lnTo>
                  <a:lnTo>
                    <a:pt x="0" y="540419"/>
                  </a:lnTo>
                  <a:close/>
                </a:path>
              </a:pathLst>
            </a:custGeom>
            <a:solidFill>
              <a:srgbClr val="FFFFFF"/>
            </a:solidFill>
          </p:spPr>
          <p:txBody>
            <a:bodyPr/>
            <a:lstStyle/>
            <a:p>
              <a:endParaRPr lang="en-MY"/>
            </a:p>
          </p:txBody>
        </p:sp>
        <p:sp>
          <p:nvSpPr>
            <p:cNvPr id="10" name="TextBox 10"/>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3870338" y="8230299"/>
            <a:ext cx="2014164" cy="2056701"/>
            <a:chOff x="0" y="0"/>
            <a:chExt cx="530479" cy="541683"/>
          </a:xfrm>
        </p:grpSpPr>
        <p:sp>
          <p:nvSpPr>
            <p:cNvPr id="12" name="Freeform 12"/>
            <p:cNvSpPr/>
            <p:nvPr/>
          </p:nvSpPr>
          <p:spPr>
            <a:xfrm>
              <a:off x="0" y="0"/>
              <a:ext cx="530479" cy="541683"/>
            </a:xfrm>
            <a:custGeom>
              <a:avLst/>
              <a:gdLst/>
              <a:ahLst/>
              <a:cxnLst/>
              <a:rect l="l" t="t" r="r" b="b"/>
              <a:pathLst>
                <a:path w="530479" h="541683">
                  <a:moveTo>
                    <a:pt x="0" y="0"/>
                  </a:moveTo>
                  <a:lnTo>
                    <a:pt x="530479" y="0"/>
                  </a:lnTo>
                  <a:lnTo>
                    <a:pt x="530479" y="541683"/>
                  </a:lnTo>
                  <a:lnTo>
                    <a:pt x="0" y="541683"/>
                  </a:lnTo>
                  <a:close/>
                </a:path>
              </a:pathLst>
            </a:custGeom>
            <a:solidFill>
              <a:srgbClr val="3A1635"/>
            </a:solidFill>
          </p:spPr>
          <p:txBody>
            <a:bodyPr/>
            <a:lstStyle/>
            <a:p>
              <a:endParaRPr lang="en-MY"/>
            </a:p>
          </p:txBody>
        </p:sp>
        <p:sp>
          <p:nvSpPr>
            <p:cNvPr id="13" name="TextBox 1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052765" y="1900076"/>
            <a:ext cx="4115421" cy="3266929"/>
            <a:chOff x="0" y="-47625"/>
            <a:chExt cx="1083897" cy="860425"/>
          </a:xfrm>
        </p:grpSpPr>
        <p:sp>
          <p:nvSpPr>
            <p:cNvPr id="15" name="Freeform 15"/>
            <p:cNvSpPr/>
            <p:nvPr/>
          </p:nvSpPr>
          <p:spPr>
            <a:xfrm>
              <a:off x="0" y="0"/>
              <a:ext cx="1083897" cy="534872"/>
            </a:xfrm>
            <a:custGeom>
              <a:avLst/>
              <a:gdLst/>
              <a:ahLst/>
              <a:cxnLst/>
              <a:rect l="l" t="t" r="r" b="b"/>
              <a:pathLst>
                <a:path w="1083897" h="534872">
                  <a:moveTo>
                    <a:pt x="0" y="0"/>
                  </a:moveTo>
                  <a:lnTo>
                    <a:pt x="1083897" y="0"/>
                  </a:lnTo>
                  <a:lnTo>
                    <a:pt x="1083897" y="534872"/>
                  </a:lnTo>
                  <a:lnTo>
                    <a:pt x="0" y="534872"/>
                  </a:lnTo>
                  <a:close/>
                </a:path>
              </a:pathLst>
            </a:custGeom>
            <a:solidFill>
              <a:srgbClr val="3A1635"/>
            </a:solidFill>
          </p:spPr>
          <p:txBody>
            <a:bodyPr/>
            <a:lstStyle/>
            <a:p>
              <a:endParaRPr lang="en-MY"/>
            </a:p>
          </p:txBody>
        </p:sp>
        <p:sp>
          <p:nvSpPr>
            <p:cNvPr id="16" name="TextBox 1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5884502" y="6170893"/>
            <a:ext cx="2072330" cy="2064039"/>
            <a:chOff x="0" y="0"/>
            <a:chExt cx="545799" cy="543615"/>
          </a:xfrm>
        </p:grpSpPr>
        <p:sp>
          <p:nvSpPr>
            <p:cNvPr id="18" name="Freeform 18"/>
            <p:cNvSpPr/>
            <p:nvPr/>
          </p:nvSpPr>
          <p:spPr>
            <a:xfrm>
              <a:off x="0" y="0"/>
              <a:ext cx="545799" cy="543615"/>
            </a:xfrm>
            <a:custGeom>
              <a:avLst/>
              <a:gdLst/>
              <a:ahLst/>
              <a:cxnLst/>
              <a:rect l="l" t="t" r="r" b="b"/>
              <a:pathLst>
                <a:path w="545799" h="543615">
                  <a:moveTo>
                    <a:pt x="0" y="0"/>
                  </a:moveTo>
                  <a:lnTo>
                    <a:pt x="545799" y="0"/>
                  </a:lnTo>
                  <a:lnTo>
                    <a:pt x="545799" y="543615"/>
                  </a:lnTo>
                  <a:lnTo>
                    <a:pt x="0" y="543615"/>
                  </a:lnTo>
                  <a:close/>
                </a:path>
              </a:pathLst>
            </a:custGeom>
            <a:solidFill>
              <a:srgbClr val="191769"/>
            </a:solidFill>
          </p:spPr>
          <p:txBody>
            <a:bodyPr/>
            <a:lstStyle/>
            <a:p>
              <a:endParaRPr lang="en-MY"/>
            </a:p>
          </p:txBody>
        </p:sp>
        <p:sp>
          <p:nvSpPr>
            <p:cNvPr id="19" name="TextBox 1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p:cNvSpPr txBox="1"/>
          <p:nvPr/>
        </p:nvSpPr>
        <p:spPr>
          <a:xfrm>
            <a:off x="1028700" y="881891"/>
            <a:ext cx="8572500" cy="2906501"/>
          </a:xfrm>
          <a:prstGeom prst="rect">
            <a:avLst/>
          </a:prstGeom>
        </p:spPr>
        <p:txBody>
          <a:bodyPr wrap="square" lIns="0" tIns="0" rIns="0" bIns="0" rtlCol="0" anchor="t">
            <a:spAutoFit/>
          </a:bodyPr>
          <a:lstStyle/>
          <a:p>
            <a:pPr marL="0" marR="0" lvl="0" indent="0" algn="l"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900B0"/>
                </a:solidFill>
                <a:effectLst/>
                <a:uLnTx/>
                <a:uFillTx/>
                <a:latin typeface="Bebas Neue Bold"/>
                <a:ea typeface="+mn-ea"/>
                <a:cs typeface="+mn-cs"/>
              </a:rPr>
              <a:t>DIGITAL</a:t>
            </a:r>
            <a:r>
              <a:rPr kumimoji="0" lang="en-US" sz="7299" b="0" i="0" u="none" strike="noStrike" kern="1200" cap="none" spc="335" normalizeH="0" baseline="0" noProof="0">
                <a:ln>
                  <a:noFill/>
                </a:ln>
                <a:solidFill>
                  <a:srgbClr val="FFFFFF"/>
                </a:solidFill>
                <a:effectLst/>
                <a:uLnTx/>
                <a:uFillTx/>
                <a:latin typeface="Bebas Neue"/>
                <a:ea typeface="+mn-ea"/>
                <a:cs typeface="+mn-cs"/>
              </a:rPr>
              <a:t>: SERVING </a:t>
            </a:r>
            <a:r>
              <a:rPr lang="en-US" sz="7299" spc="335">
                <a:solidFill>
                  <a:srgbClr val="F900B0"/>
                </a:solidFill>
                <a:latin typeface="Bebas Neue Bold"/>
              </a:rPr>
              <a:t>13.8</a:t>
            </a:r>
            <a:r>
              <a:rPr kumimoji="0" lang="en-US" sz="7299" b="0" i="0" u="none" strike="noStrike" kern="1200" cap="none" spc="335" normalizeH="0" baseline="0" noProof="0">
                <a:ln>
                  <a:noFill/>
                </a:ln>
                <a:solidFill>
                  <a:srgbClr val="F900B0"/>
                </a:solidFill>
                <a:effectLst/>
                <a:uLnTx/>
                <a:uFillTx/>
                <a:latin typeface="Bebas Neue Bold"/>
                <a:ea typeface="+mn-ea"/>
                <a:cs typeface="+mn-cs"/>
              </a:rPr>
              <a:t> MIL</a:t>
            </a:r>
            <a:r>
              <a:rPr kumimoji="0" lang="en-US" sz="7299" b="0" i="0" u="none" strike="noStrike" kern="1200" cap="none" spc="335" normalizeH="0" baseline="0" noProof="0">
                <a:ln>
                  <a:noFill/>
                </a:ln>
                <a:solidFill>
                  <a:srgbClr val="C83B84"/>
                </a:solidFill>
                <a:effectLst/>
                <a:uLnTx/>
                <a:uFillTx/>
                <a:latin typeface="Bebas Neue"/>
                <a:ea typeface="+mn-ea"/>
                <a:cs typeface="+mn-cs"/>
              </a:rPr>
              <a:t> </a:t>
            </a:r>
            <a:r>
              <a:rPr kumimoji="0" lang="en-US" sz="7299" b="0" i="0" u="none" strike="noStrike" kern="1200" cap="none" spc="335" normalizeH="0" baseline="0" noProof="0">
                <a:ln>
                  <a:noFill/>
                </a:ln>
                <a:solidFill>
                  <a:srgbClr val="FFFFFF"/>
                </a:solidFill>
                <a:effectLst/>
                <a:uLnTx/>
                <a:uFillTx/>
                <a:latin typeface="Bebas Neue"/>
                <a:ea typeface="+mn-ea"/>
                <a:cs typeface="+mn-cs"/>
              </a:rPr>
              <a:t>VISITORS</a:t>
            </a:r>
          </a:p>
          <a:p>
            <a:pPr marL="0" marR="0" lvl="0" indent="0" algn="l" defTabSz="914400" rtl="0" eaLnBrk="1" fontAlgn="auto" latinLnBrk="0" hangingPunct="1">
              <a:lnSpc>
                <a:spcPts val="140"/>
              </a:lnSpc>
              <a:spcBef>
                <a:spcPts val="0"/>
              </a:spcBef>
              <a:spcAft>
                <a:spcPts val="0"/>
              </a:spcAft>
              <a:buClrTx/>
              <a:buSzTx/>
              <a:buFontTx/>
              <a:buNone/>
              <a:tabLst/>
              <a:defRPr/>
            </a:pPr>
            <a:endParaRPr kumimoji="0" lang="en-US" sz="7299" b="0" i="0" u="none" strike="noStrike" kern="1200" cap="none" spc="335" normalizeH="0" baseline="0" noProof="0">
              <a:ln>
                <a:noFill/>
              </a:ln>
              <a:solidFill>
                <a:srgbClr val="FFFFFF"/>
              </a:solidFill>
              <a:effectLst/>
              <a:uLnTx/>
              <a:uFillTx/>
              <a:latin typeface="Bebas Neue"/>
              <a:ea typeface="+mn-ea"/>
              <a:cs typeface="+mn-cs"/>
            </a:endParaRPr>
          </a:p>
        </p:txBody>
      </p:sp>
      <p:sp>
        <p:nvSpPr>
          <p:cNvPr id="21" name="TextBox 21"/>
          <p:cNvSpPr txBox="1"/>
          <p:nvPr/>
        </p:nvSpPr>
        <p:spPr>
          <a:xfrm>
            <a:off x="1028700" y="4319166"/>
            <a:ext cx="6293526" cy="522066"/>
          </a:xfrm>
          <a:prstGeom prst="rect">
            <a:avLst/>
          </a:prstGeom>
        </p:spPr>
        <p:txBody>
          <a:bodyPr lIns="0" tIns="0" rIns="0" bIns="0" rtlCol="0" anchor="t">
            <a:spAutoFit/>
          </a:bodyPr>
          <a:lstStyle/>
          <a:p>
            <a:pPr marL="0" marR="0" lvl="0" indent="0" algn="just"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300" normalizeH="0" baseline="0" noProof="0">
                <a:ln>
                  <a:noFill/>
                </a:ln>
                <a:solidFill>
                  <a:srgbClr val="A6A6A6"/>
                </a:solidFill>
                <a:effectLst/>
                <a:uLnTx/>
                <a:uFillTx/>
                <a:latin typeface="Inter 2"/>
                <a:ea typeface="+mn-ea"/>
                <a:cs typeface="+mn-cs"/>
              </a:rPr>
              <a:t>Source: Digital monthly unique visitors (“MUV”) to Astro’s digital brands, based on Google Analytics​.</a:t>
            </a:r>
          </a:p>
        </p:txBody>
      </p:sp>
      <p:grpSp>
        <p:nvGrpSpPr>
          <p:cNvPr id="22" name="Group 22"/>
          <p:cNvGrpSpPr/>
          <p:nvPr/>
        </p:nvGrpSpPr>
        <p:grpSpPr>
          <a:xfrm>
            <a:off x="14174456" y="2080902"/>
            <a:ext cx="4129419" cy="2030844"/>
            <a:chOff x="0" y="0"/>
            <a:chExt cx="1087584" cy="534872"/>
          </a:xfrm>
        </p:grpSpPr>
        <p:sp>
          <p:nvSpPr>
            <p:cNvPr id="23" name="Freeform 23"/>
            <p:cNvSpPr/>
            <p:nvPr/>
          </p:nvSpPr>
          <p:spPr>
            <a:xfrm>
              <a:off x="0" y="0"/>
              <a:ext cx="1087584" cy="534872"/>
            </a:xfrm>
            <a:custGeom>
              <a:avLst/>
              <a:gdLst/>
              <a:ahLst/>
              <a:cxnLst/>
              <a:rect l="l" t="t" r="r" b="b"/>
              <a:pathLst>
                <a:path w="1087584" h="534872">
                  <a:moveTo>
                    <a:pt x="0" y="0"/>
                  </a:moveTo>
                  <a:lnTo>
                    <a:pt x="1087584" y="0"/>
                  </a:lnTo>
                  <a:lnTo>
                    <a:pt x="1087584" y="534872"/>
                  </a:lnTo>
                  <a:lnTo>
                    <a:pt x="0" y="534872"/>
                  </a:lnTo>
                  <a:close/>
                </a:path>
              </a:pathLst>
            </a:custGeom>
            <a:solidFill>
              <a:srgbClr val="FFFFFF"/>
            </a:solidFill>
          </p:spPr>
          <p:txBody>
            <a:bodyPr/>
            <a:lstStyle/>
            <a:p>
              <a:endParaRPr lang="en-MY"/>
            </a:p>
          </p:txBody>
        </p:sp>
        <p:sp>
          <p:nvSpPr>
            <p:cNvPr id="24" name="TextBox 24"/>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25"/>
          <p:cNvGrpSpPr/>
          <p:nvPr/>
        </p:nvGrpSpPr>
        <p:grpSpPr>
          <a:xfrm>
            <a:off x="12093871" y="8218418"/>
            <a:ext cx="4129419" cy="2068582"/>
            <a:chOff x="0" y="0"/>
            <a:chExt cx="1087584" cy="544812"/>
          </a:xfrm>
        </p:grpSpPr>
        <p:sp>
          <p:nvSpPr>
            <p:cNvPr id="26" name="Freeform 26"/>
            <p:cNvSpPr/>
            <p:nvPr/>
          </p:nvSpPr>
          <p:spPr>
            <a:xfrm>
              <a:off x="0" y="0"/>
              <a:ext cx="1087584" cy="544812"/>
            </a:xfrm>
            <a:custGeom>
              <a:avLst/>
              <a:gdLst/>
              <a:ahLst/>
              <a:cxnLst/>
              <a:rect l="l" t="t" r="r" b="b"/>
              <a:pathLst>
                <a:path w="1087584" h="544812">
                  <a:moveTo>
                    <a:pt x="0" y="0"/>
                  </a:moveTo>
                  <a:lnTo>
                    <a:pt x="1087584" y="0"/>
                  </a:lnTo>
                  <a:lnTo>
                    <a:pt x="1087584" y="544812"/>
                  </a:lnTo>
                  <a:lnTo>
                    <a:pt x="0" y="544812"/>
                  </a:lnTo>
                  <a:close/>
                </a:path>
              </a:pathLst>
            </a:custGeom>
            <a:solidFill>
              <a:srgbClr val="3A1635"/>
            </a:solidFill>
          </p:spPr>
          <p:txBody>
            <a:bodyPr/>
            <a:lstStyle/>
            <a:p>
              <a:endParaRPr lang="en-MY"/>
            </a:p>
          </p:txBody>
        </p:sp>
        <p:sp>
          <p:nvSpPr>
            <p:cNvPr id="27" name="TextBox 2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1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7956832" y="4111746"/>
            <a:ext cx="6194750" cy="4123186"/>
            <a:chOff x="0" y="0"/>
            <a:chExt cx="1631539" cy="1085942"/>
          </a:xfrm>
        </p:grpSpPr>
        <p:sp>
          <p:nvSpPr>
            <p:cNvPr id="29" name="Freeform 29"/>
            <p:cNvSpPr/>
            <p:nvPr/>
          </p:nvSpPr>
          <p:spPr>
            <a:xfrm>
              <a:off x="0" y="0"/>
              <a:ext cx="1631539" cy="1085942"/>
            </a:xfrm>
            <a:custGeom>
              <a:avLst/>
              <a:gdLst/>
              <a:ahLst/>
              <a:cxnLst/>
              <a:rect l="l" t="t" r="r" b="b"/>
              <a:pathLst>
                <a:path w="1631539" h="1085942">
                  <a:moveTo>
                    <a:pt x="0" y="0"/>
                  </a:moveTo>
                  <a:lnTo>
                    <a:pt x="1631539" y="0"/>
                  </a:lnTo>
                  <a:lnTo>
                    <a:pt x="1631539" y="1085942"/>
                  </a:lnTo>
                  <a:lnTo>
                    <a:pt x="0" y="1085942"/>
                  </a:lnTo>
                  <a:close/>
                </a:path>
              </a:pathLst>
            </a:custGeom>
            <a:solidFill>
              <a:srgbClr val="4C3484"/>
            </a:solidFill>
          </p:spPr>
          <p:txBody>
            <a:bodyPr/>
            <a:lstStyle/>
            <a:p>
              <a:endParaRPr lang="en-MY"/>
            </a:p>
          </p:txBody>
        </p:sp>
        <p:sp>
          <p:nvSpPr>
            <p:cNvPr id="30" name="TextBox 30"/>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10954484" y="2458740"/>
            <a:ext cx="2354906" cy="1372880"/>
          </a:xfrm>
          <a:prstGeom prst="rect">
            <a:avLst/>
          </a:prstGeom>
        </p:spPr>
        <p:txBody>
          <a:bodyPr lIns="0" tIns="0" rIns="0" bIns="0" rtlCol="0" anchor="t">
            <a:spAutoFit/>
          </a:bodyP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FFFFF"/>
                </a:solidFill>
                <a:effectLst/>
                <a:uLnTx/>
                <a:uFillTx/>
                <a:latin typeface="Bebas Neue"/>
                <a:ea typeface="+mn-ea"/>
                <a:cs typeface="+mn-cs"/>
              </a:rPr>
              <a:t>MALAY</a:t>
            </a:r>
          </a:p>
          <a:p>
            <a:pPr marL="0" marR="0" lvl="0" indent="0" algn="ctr" defTabSz="914400" rtl="0" eaLnBrk="1" fontAlgn="auto" latinLnBrk="0" hangingPunct="1">
              <a:lnSpc>
                <a:spcPts val="140"/>
              </a:lnSpc>
              <a:spcBef>
                <a:spcPts val="0"/>
              </a:spcBef>
              <a:spcAft>
                <a:spcPts val="0"/>
              </a:spcAft>
              <a:buClrTx/>
              <a:buSzTx/>
              <a:buFontTx/>
              <a:buNone/>
              <a:tabLst/>
              <a:defRPr/>
            </a:pPr>
            <a:endParaRPr kumimoji="0" lang="en-US" sz="7299" b="0" i="0" u="none" strike="noStrike" kern="1200" cap="none" spc="335" normalizeH="0" baseline="0" noProof="0">
              <a:ln>
                <a:noFill/>
              </a:ln>
              <a:solidFill>
                <a:srgbClr val="FFFFFF"/>
              </a:solidFill>
              <a:effectLst/>
              <a:uLnTx/>
              <a:uFillTx/>
              <a:latin typeface="Bebas Neue"/>
              <a:ea typeface="+mn-ea"/>
              <a:cs typeface="+mn-cs"/>
            </a:endParaRPr>
          </a:p>
        </p:txBody>
      </p:sp>
      <p:sp>
        <p:nvSpPr>
          <p:cNvPr id="32" name="TextBox 32"/>
          <p:cNvSpPr txBox="1"/>
          <p:nvPr/>
        </p:nvSpPr>
        <p:spPr>
          <a:xfrm>
            <a:off x="14904389" y="4521830"/>
            <a:ext cx="2637803" cy="1262381"/>
          </a:xfrm>
          <a:prstGeom prst="rect">
            <a:avLst/>
          </a:prstGeom>
        </p:spPr>
        <p:txBody>
          <a:bodyPr lIns="0" tIns="0" rIns="0" bIns="0" rtlCol="0" anchor="t">
            <a:spAutoFit/>
          </a:bodyP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FFFFF"/>
                </a:solidFill>
                <a:effectLst/>
                <a:uLnTx/>
                <a:uFillTx/>
                <a:latin typeface="Bebas Neue"/>
                <a:ea typeface="+mn-ea"/>
                <a:cs typeface="+mn-cs"/>
              </a:rPr>
              <a:t>ENGLISH</a:t>
            </a:r>
          </a:p>
        </p:txBody>
      </p:sp>
      <p:sp>
        <p:nvSpPr>
          <p:cNvPr id="33" name="TextBox 33"/>
          <p:cNvSpPr txBox="1"/>
          <p:nvPr/>
        </p:nvSpPr>
        <p:spPr>
          <a:xfrm>
            <a:off x="5932640" y="6652862"/>
            <a:ext cx="2003197" cy="1262381"/>
          </a:xfrm>
          <a:prstGeom prst="rect">
            <a:avLst/>
          </a:prstGeom>
        </p:spPr>
        <p:txBody>
          <a:bodyPr lIns="0" tIns="0" rIns="0" bIns="0" rtlCol="0" anchor="t">
            <a:spAutoFit/>
          </a:bodyP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FFFFF"/>
                </a:solidFill>
                <a:effectLst/>
                <a:uLnTx/>
                <a:uFillTx/>
                <a:latin typeface="Bebas Neue"/>
                <a:ea typeface="+mn-ea"/>
                <a:cs typeface="+mn-cs"/>
              </a:rPr>
              <a:t>OTT</a:t>
            </a:r>
          </a:p>
        </p:txBody>
      </p:sp>
      <p:sp>
        <p:nvSpPr>
          <p:cNvPr id="34" name="TextBox 34"/>
          <p:cNvSpPr txBox="1"/>
          <p:nvPr/>
        </p:nvSpPr>
        <p:spPr>
          <a:xfrm>
            <a:off x="14904389" y="384050"/>
            <a:ext cx="2637803" cy="1262381"/>
          </a:xfrm>
          <a:prstGeom prst="rect">
            <a:avLst/>
          </a:prstGeom>
        </p:spPr>
        <p:txBody>
          <a:bodyPr lIns="0" tIns="0" rIns="0" bIns="0" rtlCol="0" anchor="t">
            <a:spAutoFit/>
          </a:bodyP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FFFFF"/>
                </a:solidFill>
                <a:effectLst/>
                <a:uLnTx/>
                <a:uFillTx/>
                <a:latin typeface="Bebas Neue"/>
                <a:ea typeface="+mn-ea"/>
                <a:cs typeface="+mn-cs"/>
              </a:rPr>
              <a:t>TAMIL</a:t>
            </a:r>
          </a:p>
        </p:txBody>
      </p:sp>
      <p:sp>
        <p:nvSpPr>
          <p:cNvPr id="35" name="Freeform 35">
            <a:hlinkClick r:id="rId3" action="ppaction://hlinksldjump"/>
          </p:cNvPr>
          <p:cNvSpPr/>
          <p:nvPr/>
        </p:nvSpPr>
        <p:spPr>
          <a:xfrm>
            <a:off x="16802472" y="2550318"/>
            <a:ext cx="1196543" cy="577642"/>
          </a:xfrm>
          <a:custGeom>
            <a:avLst/>
            <a:gdLst/>
            <a:ahLst/>
            <a:cxnLst/>
            <a:rect l="l" t="t" r="r" b="b"/>
            <a:pathLst>
              <a:path w="1196543" h="577642">
                <a:moveTo>
                  <a:pt x="0" y="0"/>
                </a:moveTo>
                <a:lnTo>
                  <a:pt x="1196543" y="0"/>
                </a:lnTo>
                <a:lnTo>
                  <a:pt x="1196543" y="577642"/>
                </a:lnTo>
                <a:lnTo>
                  <a:pt x="0" y="577642"/>
                </a:lnTo>
                <a:lnTo>
                  <a:pt x="0" y="0"/>
                </a:lnTo>
                <a:close/>
              </a:path>
            </a:pathLst>
          </a:custGeom>
          <a:blipFill>
            <a:blip r:embed="rId4"/>
            <a:stretch>
              <a:fillRect/>
            </a:stretch>
          </a:blipFill>
        </p:spPr>
        <p:txBody>
          <a:bodyPr/>
          <a:lstStyle/>
          <a:p>
            <a:endParaRPr lang="en-MY"/>
          </a:p>
        </p:txBody>
      </p:sp>
      <p:sp>
        <p:nvSpPr>
          <p:cNvPr id="37" name="Freeform 37">
            <a:hlinkClick r:id="rId5" action="ppaction://hlinksldjump"/>
          </p:cNvPr>
          <p:cNvSpPr/>
          <p:nvPr/>
        </p:nvSpPr>
        <p:spPr>
          <a:xfrm>
            <a:off x="15462309" y="3127960"/>
            <a:ext cx="1521962" cy="703660"/>
          </a:xfrm>
          <a:custGeom>
            <a:avLst/>
            <a:gdLst/>
            <a:ahLst/>
            <a:cxnLst/>
            <a:rect l="l" t="t" r="r" b="b"/>
            <a:pathLst>
              <a:path w="1521962" h="703660">
                <a:moveTo>
                  <a:pt x="0" y="0"/>
                </a:moveTo>
                <a:lnTo>
                  <a:pt x="1521962" y="0"/>
                </a:lnTo>
                <a:lnTo>
                  <a:pt x="1521962" y="703660"/>
                </a:lnTo>
                <a:lnTo>
                  <a:pt x="0" y="703660"/>
                </a:lnTo>
                <a:lnTo>
                  <a:pt x="0" y="0"/>
                </a:lnTo>
                <a:close/>
              </a:path>
            </a:pathLst>
          </a:custGeom>
          <a:blipFill>
            <a:blip r:embed="rId6"/>
            <a:stretch>
              <a:fillRect/>
            </a:stretch>
          </a:blipFill>
        </p:spPr>
        <p:txBody>
          <a:bodyPr/>
          <a:lstStyle/>
          <a:p>
            <a:endParaRPr lang="en-MY"/>
          </a:p>
        </p:txBody>
      </p:sp>
      <p:sp>
        <p:nvSpPr>
          <p:cNvPr id="38" name="Freeform 38">
            <a:hlinkClick r:id="rId7" action="ppaction://hlinksldjump"/>
          </p:cNvPr>
          <p:cNvSpPr/>
          <p:nvPr/>
        </p:nvSpPr>
        <p:spPr>
          <a:xfrm>
            <a:off x="14425281" y="6338012"/>
            <a:ext cx="968843" cy="463837"/>
          </a:xfrm>
          <a:custGeom>
            <a:avLst/>
            <a:gdLst/>
            <a:ahLst/>
            <a:cxnLst/>
            <a:rect l="l" t="t" r="r" b="b"/>
            <a:pathLst>
              <a:path w="968843" h="463837">
                <a:moveTo>
                  <a:pt x="0" y="0"/>
                </a:moveTo>
                <a:lnTo>
                  <a:pt x="968843" y="0"/>
                </a:lnTo>
                <a:lnTo>
                  <a:pt x="968843" y="463837"/>
                </a:lnTo>
                <a:lnTo>
                  <a:pt x="0" y="463837"/>
                </a:lnTo>
                <a:lnTo>
                  <a:pt x="0" y="0"/>
                </a:lnTo>
                <a:close/>
              </a:path>
            </a:pathLst>
          </a:custGeom>
          <a:blipFill>
            <a:blip r:embed="rId8"/>
            <a:stretch>
              <a:fillRect l="-28411" t="-30881" r="-23765" b="-47915"/>
            </a:stretch>
          </a:blipFill>
        </p:spPr>
        <p:txBody>
          <a:bodyPr/>
          <a:lstStyle/>
          <a:p>
            <a:endParaRPr lang="en-MY"/>
          </a:p>
        </p:txBody>
      </p:sp>
      <p:sp>
        <p:nvSpPr>
          <p:cNvPr id="39" name="Freeform 39">
            <a:hlinkClick r:id="rId9" action="ppaction://hlinksldjump"/>
          </p:cNvPr>
          <p:cNvSpPr/>
          <p:nvPr/>
        </p:nvSpPr>
        <p:spPr>
          <a:xfrm>
            <a:off x="14463381" y="7113402"/>
            <a:ext cx="1796823" cy="457035"/>
          </a:xfrm>
          <a:custGeom>
            <a:avLst/>
            <a:gdLst/>
            <a:ahLst/>
            <a:cxnLst/>
            <a:rect l="l" t="t" r="r" b="b"/>
            <a:pathLst>
              <a:path w="1796823" h="457035">
                <a:moveTo>
                  <a:pt x="0" y="0"/>
                </a:moveTo>
                <a:lnTo>
                  <a:pt x="1796823" y="0"/>
                </a:lnTo>
                <a:lnTo>
                  <a:pt x="1796823" y="457036"/>
                </a:lnTo>
                <a:lnTo>
                  <a:pt x="0" y="457036"/>
                </a:lnTo>
                <a:lnTo>
                  <a:pt x="0" y="0"/>
                </a:lnTo>
                <a:close/>
              </a:path>
            </a:pathLst>
          </a:custGeom>
          <a:blipFill>
            <a:blip r:embed="rId10"/>
            <a:stretch>
              <a:fillRect t="-68273" b="-68002"/>
            </a:stretch>
          </a:blipFill>
        </p:spPr>
        <p:txBody>
          <a:bodyPr/>
          <a:lstStyle/>
          <a:p>
            <a:endParaRPr lang="en-MY"/>
          </a:p>
        </p:txBody>
      </p:sp>
      <p:sp>
        <p:nvSpPr>
          <p:cNvPr id="40" name="Freeform 40">
            <a:hlinkClick r:id="rId11" action="ppaction://hlinksldjump"/>
          </p:cNvPr>
          <p:cNvSpPr/>
          <p:nvPr/>
        </p:nvSpPr>
        <p:spPr>
          <a:xfrm>
            <a:off x="15756074" y="6338012"/>
            <a:ext cx="794435" cy="554907"/>
          </a:xfrm>
          <a:custGeom>
            <a:avLst/>
            <a:gdLst/>
            <a:ahLst/>
            <a:cxnLst/>
            <a:rect l="l" t="t" r="r" b="b"/>
            <a:pathLst>
              <a:path w="794435" h="554907">
                <a:moveTo>
                  <a:pt x="0" y="0"/>
                </a:moveTo>
                <a:lnTo>
                  <a:pt x="794436" y="0"/>
                </a:lnTo>
                <a:lnTo>
                  <a:pt x="794436" y="554907"/>
                </a:lnTo>
                <a:lnTo>
                  <a:pt x="0" y="554907"/>
                </a:lnTo>
                <a:lnTo>
                  <a:pt x="0" y="0"/>
                </a:lnTo>
                <a:close/>
              </a:path>
            </a:pathLst>
          </a:custGeom>
          <a:blipFill>
            <a:blip r:embed="rId12"/>
            <a:stretch>
              <a:fillRect l="-9593" t="-30070" r="-5674" b="-34953"/>
            </a:stretch>
          </a:blipFill>
        </p:spPr>
        <p:txBody>
          <a:bodyPr/>
          <a:lstStyle/>
          <a:p>
            <a:endParaRPr lang="en-MY"/>
          </a:p>
        </p:txBody>
      </p:sp>
      <p:sp>
        <p:nvSpPr>
          <p:cNvPr id="41" name="Freeform 41">
            <a:hlinkClick r:id="rId13" action="ppaction://hlinksldjump"/>
          </p:cNvPr>
          <p:cNvSpPr/>
          <p:nvPr/>
        </p:nvSpPr>
        <p:spPr>
          <a:xfrm>
            <a:off x="16969625" y="6359430"/>
            <a:ext cx="990602" cy="466795"/>
          </a:xfrm>
          <a:custGeom>
            <a:avLst/>
            <a:gdLst/>
            <a:ahLst/>
            <a:cxnLst/>
            <a:rect l="l" t="t" r="r" b="b"/>
            <a:pathLst>
              <a:path w="990602" h="466795">
                <a:moveTo>
                  <a:pt x="0" y="0"/>
                </a:moveTo>
                <a:lnTo>
                  <a:pt x="990602" y="0"/>
                </a:lnTo>
                <a:lnTo>
                  <a:pt x="990602" y="466795"/>
                </a:lnTo>
                <a:lnTo>
                  <a:pt x="0" y="466795"/>
                </a:lnTo>
                <a:lnTo>
                  <a:pt x="0" y="0"/>
                </a:lnTo>
                <a:close/>
              </a:path>
            </a:pathLst>
          </a:custGeom>
          <a:blipFill>
            <a:blip r:embed="rId14"/>
            <a:stretch>
              <a:fillRect l="-28920" t="-30958" r="-26474" b="-22399"/>
            </a:stretch>
          </a:blipFill>
        </p:spPr>
        <p:txBody>
          <a:bodyPr/>
          <a:lstStyle/>
          <a:p>
            <a:endParaRPr lang="en-MY"/>
          </a:p>
        </p:txBody>
      </p:sp>
      <p:sp>
        <p:nvSpPr>
          <p:cNvPr id="42" name="Freeform 42">
            <a:hlinkClick r:id="rId15" action="ppaction://hlinksldjump"/>
          </p:cNvPr>
          <p:cNvSpPr/>
          <p:nvPr/>
        </p:nvSpPr>
        <p:spPr>
          <a:xfrm>
            <a:off x="15462309" y="7685819"/>
            <a:ext cx="1873809" cy="452941"/>
          </a:xfrm>
          <a:custGeom>
            <a:avLst/>
            <a:gdLst/>
            <a:ahLst/>
            <a:cxnLst/>
            <a:rect l="l" t="t" r="r" b="b"/>
            <a:pathLst>
              <a:path w="1873809" h="452941">
                <a:moveTo>
                  <a:pt x="0" y="0"/>
                </a:moveTo>
                <a:lnTo>
                  <a:pt x="1873809" y="0"/>
                </a:lnTo>
                <a:lnTo>
                  <a:pt x="1873809" y="452941"/>
                </a:lnTo>
                <a:lnTo>
                  <a:pt x="0" y="452941"/>
                </a:lnTo>
                <a:lnTo>
                  <a:pt x="0" y="0"/>
                </a:lnTo>
                <a:close/>
              </a:path>
            </a:pathLst>
          </a:custGeom>
          <a:blipFill>
            <a:blip r:embed="rId16"/>
            <a:stretch>
              <a:fillRect l="-44193" t="-169269" r="-42603" b="-165417"/>
            </a:stretch>
          </a:blipFill>
        </p:spPr>
        <p:txBody>
          <a:bodyPr/>
          <a:lstStyle/>
          <a:p>
            <a:endParaRPr lang="en-MY"/>
          </a:p>
        </p:txBody>
      </p:sp>
      <p:sp>
        <p:nvSpPr>
          <p:cNvPr id="43" name="Freeform 43">
            <a:hlinkClick r:id="rId17" action="ppaction://hlinksldjump"/>
          </p:cNvPr>
          <p:cNvSpPr/>
          <p:nvPr/>
        </p:nvSpPr>
        <p:spPr>
          <a:xfrm>
            <a:off x="16864834" y="7079733"/>
            <a:ext cx="1134181" cy="524375"/>
          </a:xfrm>
          <a:custGeom>
            <a:avLst/>
            <a:gdLst/>
            <a:ahLst/>
            <a:cxnLst/>
            <a:rect l="l" t="t" r="r" b="b"/>
            <a:pathLst>
              <a:path w="1134181" h="524375">
                <a:moveTo>
                  <a:pt x="0" y="0"/>
                </a:moveTo>
                <a:lnTo>
                  <a:pt x="1134181" y="0"/>
                </a:lnTo>
                <a:lnTo>
                  <a:pt x="1134181" y="524374"/>
                </a:lnTo>
                <a:lnTo>
                  <a:pt x="0" y="524374"/>
                </a:lnTo>
                <a:lnTo>
                  <a:pt x="0" y="0"/>
                </a:lnTo>
                <a:close/>
              </a:path>
            </a:pathLst>
          </a:custGeom>
          <a:blipFill>
            <a:blip r:embed="rId6"/>
            <a:stretch>
              <a:fillRect/>
            </a:stretch>
          </a:blipFill>
        </p:spPr>
        <p:txBody>
          <a:bodyPr/>
          <a:lstStyle/>
          <a:p>
            <a:endParaRPr lang="en-MY"/>
          </a:p>
        </p:txBody>
      </p:sp>
      <p:sp>
        <p:nvSpPr>
          <p:cNvPr id="48" name="Freeform 48">
            <a:hlinkClick r:id="rId18" action="ppaction://hlinksldjump"/>
          </p:cNvPr>
          <p:cNvSpPr/>
          <p:nvPr/>
        </p:nvSpPr>
        <p:spPr>
          <a:xfrm>
            <a:off x="15057326" y="8235097"/>
            <a:ext cx="1007548" cy="1007548"/>
          </a:xfrm>
          <a:custGeom>
            <a:avLst/>
            <a:gdLst/>
            <a:ahLst/>
            <a:cxnLst/>
            <a:rect l="l" t="t" r="r" b="b"/>
            <a:pathLst>
              <a:path w="1007548" h="1007548">
                <a:moveTo>
                  <a:pt x="0" y="0"/>
                </a:moveTo>
                <a:lnTo>
                  <a:pt x="1007548" y="0"/>
                </a:lnTo>
                <a:lnTo>
                  <a:pt x="1007548" y="1007548"/>
                </a:lnTo>
                <a:lnTo>
                  <a:pt x="0" y="1007548"/>
                </a:lnTo>
                <a:lnTo>
                  <a:pt x="0" y="0"/>
                </a:lnTo>
                <a:close/>
              </a:path>
            </a:pathLst>
          </a:custGeom>
          <a:blipFill>
            <a:blip r:embed="rId19"/>
            <a:stretch>
              <a:fillRect/>
            </a:stretch>
          </a:blipFill>
        </p:spPr>
        <p:txBody>
          <a:bodyPr/>
          <a:lstStyle/>
          <a:p>
            <a:endParaRPr lang="en-MY"/>
          </a:p>
        </p:txBody>
      </p:sp>
      <p:sp>
        <p:nvSpPr>
          <p:cNvPr id="49" name="Freeform 49">
            <a:hlinkClick r:id="rId20" action="ppaction://hlinksldjump"/>
          </p:cNvPr>
          <p:cNvSpPr/>
          <p:nvPr/>
        </p:nvSpPr>
        <p:spPr>
          <a:xfrm>
            <a:off x="13369333" y="8637593"/>
            <a:ext cx="1383754" cy="346322"/>
          </a:xfrm>
          <a:custGeom>
            <a:avLst/>
            <a:gdLst/>
            <a:ahLst/>
            <a:cxnLst/>
            <a:rect l="l" t="t" r="r" b="b"/>
            <a:pathLst>
              <a:path w="1383754" h="346322">
                <a:moveTo>
                  <a:pt x="0" y="0"/>
                </a:moveTo>
                <a:lnTo>
                  <a:pt x="1383754" y="0"/>
                </a:lnTo>
                <a:lnTo>
                  <a:pt x="1383754" y="346322"/>
                </a:lnTo>
                <a:lnTo>
                  <a:pt x="0" y="346322"/>
                </a:lnTo>
                <a:lnTo>
                  <a:pt x="0" y="0"/>
                </a:lnTo>
                <a:close/>
              </a:path>
            </a:pathLst>
          </a:custGeom>
          <a:blipFill>
            <a:blip r:embed="rId21"/>
            <a:stretch>
              <a:fillRect t="-157377" b="-142179"/>
            </a:stretch>
          </a:blipFill>
        </p:spPr>
        <p:txBody>
          <a:bodyPr/>
          <a:lstStyle/>
          <a:p>
            <a:endParaRPr lang="en-MY"/>
          </a:p>
        </p:txBody>
      </p:sp>
      <p:sp>
        <p:nvSpPr>
          <p:cNvPr id="50" name="Freeform 50">
            <a:hlinkClick r:id="rId20" action="ppaction://hlinksldjump"/>
          </p:cNvPr>
          <p:cNvSpPr/>
          <p:nvPr/>
        </p:nvSpPr>
        <p:spPr>
          <a:xfrm>
            <a:off x="14920110" y="9242645"/>
            <a:ext cx="1048673" cy="763597"/>
          </a:xfrm>
          <a:custGeom>
            <a:avLst/>
            <a:gdLst/>
            <a:ahLst/>
            <a:cxnLst/>
            <a:rect l="l" t="t" r="r" b="b"/>
            <a:pathLst>
              <a:path w="1048673" h="763597">
                <a:moveTo>
                  <a:pt x="0" y="0"/>
                </a:moveTo>
                <a:lnTo>
                  <a:pt x="1048673" y="0"/>
                </a:lnTo>
                <a:lnTo>
                  <a:pt x="1048673" y="763596"/>
                </a:lnTo>
                <a:lnTo>
                  <a:pt x="0" y="763596"/>
                </a:lnTo>
                <a:lnTo>
                  <a:pt x="0" y="0"/>
                </a:lnTo>
                <a:close/>
              </a:path>
            </a:pathLst>
          </a:custGeom>
          <a:blipFill>
            <a:blip r:embed="rId22"/>
            <a:stretch>
              <a:fillRect l="-16579" t="-37083" r="-13879" b="-42080"/>
            </a:stretch>
          </a:blipFill>
        </p:spPr>
        <p:txBody>
          <a:bodyPr/>
          <a:lstStyle/>
          <a:p>
            <a:endParaRPr lang="en-MY"/>
          </a:p>
        </p:txBody>
      </p:sp>
      <p:sp>
        <p:nvSpPr>
          <p:cNvPr id="51" name="Freeform 51">
            <a:hlinkClick r:id="rId23" action="ppaction://hlinksldjump"/>
          </p:cNvPr>
          <p:cNvSpPr/>
          <p:nvPr/>
        </p:nvSpPr>
        <p:spPr>
          <a:xfrm>
            <a:off x="13600477" y="9529103"/>
            <a:ext cx="1198161" cy="419271"/>
          </a:xfrm>
          <a:custGeom>
            <a:avLst/>
            <a:gdLst/>
            <a:ahLst/>
            <a:cxnLst/>
            <a:rect l="l" t="t" r="r" b="b"/>
            <a:pathLst>
              <a:path w="1198161" h="419271">
                <a:moveTo>
                  <a:pt x="0" y="0"/>
                </a:moveTo>
                <a:lnTo>
                  <a:pt x="1198161" y="0"/>
                </a:lnTo>
                <a:lnTo>
                  <a:pt x="1198161" y="419271"/>
                </a:lnTo>
                <a:lnTo>
                  <a:pt x="0" y="419271"/>
                </a:lnTo>
                <a:lnTo>
                  <a:pt x="0" y="0"/>
                </a:lnTo>
                <a:close/>
              </a:path>
            </a:pathLst>
          </a:custGeom>
          <a:blipFill>
            <a:blip r:embed="rId24"/>
            <a:stretch>
              <a:fillRect/>
            </a:stretch>
          </a:blipFill>
        </p:spPr>
        <p:txBody>
          <a:bodyPr/>
          <a:lstStyle/>
          <a:p>
            <a:endParaRPr lang="en-MY"/>
          </a:p>
        </p:txBody>
      </p:sp>
      <p:sp>
        <p:nvSpPr>
          <p:cNvPr id="52" name="Freeform 52">
            <a:hlinkClick r:id="rId25" action="ppaction://hlinksldjump"/>
          </p:cNvPr>
          <p:cNvSpPr/>
          <p:nvPr/>
        </p:nvSpPr>
        <p:spPr>
          <a:xfrm>
            <a:off x="12238290" y="8588277"/>
            <a:ext cx="826803" cy="444953"/>
          </a:xfrm>
          <a:custGeom>
            <a:avLst/>
            <a:gdLst/>
            <a:ahLst/>
            <a:cxnLst/>
            <a:rect l="l" t="t" r="r" b="b"/>
            <a:pathLst>
              <a:path w="826803" h="444953">
                <a:moveTo>
                  <a:pt x="0" y="0"/>
                </a:moveTo>
                <a:lnTo>
                  <a:pt x="826803" y="0"/>
                </a:lnTo>
                <a:lnTo>
                  <a:pt x="826803" y="444953"/>
                </a:lnTo>
                <a:lnTo>
                  <a:pt x="0" y="444953"/>
                </a:lnTo>
                <a:lnTo>
                  <a:pt x="0" y="0"/>
                </a:lnTo>
                <a:close/>
              </a:path>
            </a:pathLst>
          </a:custGeom>
          <a:blipFill>
            <a:blip r:embed="rId26"/>
            <a:stretch>
              <a:fillRect l="-62191" t="-47190" r="-62399" b="-49998"/>
            </a:stretch>
          </a:blipFill>
        </p:spPr>
        <p:txBody>
          <a:bodyPr/>
          <a:lstStyle/>
          <a:p>
            <a:endParaRPr lang="en-MY"/>
          </a:p>
        </p:txBody>
      </p:sp>
      <p:sp>
        <p:nvSpPr>
          <p:cNvPr id="53" name="Freeform 53">
            <a:hlinkClick r:id="rId27" action="ppaction://hlinksldjump"/>
          </p:cNvPr>
          <p:cNvSpPr/>
          <p:nvPr/>
        </p:nvSpPr>
        <p:spPr>
          <a:xfrm>
            <a:off x="12321827" y="9471235"/>
            <a:ext cx="1157177" cy="535007"/>
          </a:xfrm>
          <a:custGeom>
            <a:avLst/>
            <a:gdLst/>
            <a:ahLst/>
            <a:cxnLst/>
            <a:rect l="l" t="t" r="r" b="b"/>
            <a:pathLst>
              <a:path w="1157177" h="535007">
                <a:moveTo>
                  <a:pt x="0" y="0"/>
                </a:moveTo>
                <a:lnTo>
                  <a:pt x="1157177" y="0"/>
                </a:lnTo>
                <a:lnTo>
                  <a:pt x="1157177" y="535006"/>
                </a:lnTo>
                <a:lnTo>
                  <a:pt x="0" y="535006"/>
                </a:lnTo>
                <a:lnTo>
                  <a:pt x="0" y="0"/>
                </a:lnTo>
                <a:close/>
              </a:path>
            </a:pathLst>
          </a:custGeom>
          <a:blipFill>
            <a:blip r:embed="rId6"/>
            <a:stretch>
              <a:fillRect/>
            </a:stretch>
          </a:blipFill>
        </p:spPr>
        <p:txBody>
          <a:bodyPr/>
          <a:lstStyle/>
          <a:p>
            <a:endParaRPr lang="en-MY"/>
          </a:p>
        </p:txBody>
      </p:sp>
      <p:sp>
        <p:nvSpPr>
          <p:cNvPr id="54" name="Freeform 54">
            <a:hlinkClick r:id="rId28" action="ppaction://hlinksldjump"/>
          </p:cNvPr>
          <p:cNvSpPr/>
          <p:nvPr/>
        </p:nvSpPr>
        <p:spPr>
          <a:xfrm>
            <a:off x="8283763" y="4256954"/>
            <a:ext cx="936437" cy="457897"/>
          </a:xfrm>
          <a:custGeom>
            <a:avLst/>
            <a:gdLst/>
            <a:ahLst/>
            <a:cxnLst/>
            <a:rect l="l" t="t" r="r" b="b"/>
            <a:pathLst>
              <a:path w="936437" h="457897">
                <a:moveTo>
                  <a:pt x="0" y="0"/>
                </a:moveTo>
                <a:lnTo>
                  <a:pt x="936437" y="0"/>
                </a:lnTo>
                <a:lnTo>
                  <a:pt x="936437" y="457897"/>
                </a:lnTo>
                <a:lnTo>
                  <a:pt x="0" y="457897"/>
                </a:lnTo>
                <a:lnTo>
                  <a:pt x="0" y="0"/>
                </a:lnTo>
                <a:close/>
              </a:path>
            </a:pathLst>
          </a:custGeom>
          <a:blipFill>
            <a:blip r:embed="rId29"/>
            <a:stretch>
              <a:fillRect/>
            </a:stretch>
          </a:blipFill>
        </p:spPr>
        <p:txBody>
          <a:bodyPr/>
          <a:lstStyle/>
          <a:p>
            <a:endParaRPr lang="en-MY"/>
          </a:p>
        </p:txBody>
      </p:sp>
      <p:sp>
        <p:nvSpPr>
          <p:cNvPr id="55" name="Freeform 55">
            <a:hlinkClick r:id="rId30" action="ppaction://hlinksldjump"/>
          </p:cNvPr>
          <p:cNvSpPr/>
          <p:nvPr/>
        </p:nvSpPr>
        <p:spPr>
          <a:xfrm>
            <a:off x="9601200" y="7391289"/>
            <a:ext cx="652133" cy="647811"/>
          </a:xfrm>
          <a:custGeom>
            <a:avLst/>
            <a:gdLst/>
            <a:ahLst/>
            <a:cxnLst/>
            <a:rect l="l" t="t" r="r" b="b"/>
            <a:pathLst>
              <a:path w="683103" h="713005">
                <a:moveTo>
                  <a:pt x="0" y="0"/>
                </a:moveTo>
                <a:lnTo>
                  <a:pt x="683103" y="0"/>
                </a:lnTo>
                <a:lnTo>
                  <a:pt x="683103" y="713005"/>
                </a:lnTo>
                <a:lnTo>
                  <a:pt x="0" y="713005"/>
                </a:lnTo>
                <a:lnTo>
                  <a:pt x="0" y="0"/>
                </a:lnTo>
                <a:close/>
              </a:path>
            </a:pathLst>
          </a:custGeom>
          <a:blipFill>
            <a:blip r:embed="rId31"/>
            <a:stretch>
              <a:fillRect/>
            </a:stretch>
          </a:blipFill>
        </p:spPr>
        <p:txBody>
          <a:bodyPr/>
          <a:lstStyle/>
          <a:p>
            <a:endParaRPr lang="en-MY"/>
          </a:p>
        </p:txBody>
      </p:sp>
      <p:sp>
        <p:nvSpPr>
          <p:cNvPr id="56" name="Freeform 56">
            <a:hlinkClick r:id="rId32" action="ppaction://hlinksldjump"/>
          </p:cNvPr>
          <p:cNvSpPr/>
          <p:nvPr/>
        </p:nvSpPr>
        <p:spPr>
          <a:xfrm>
            <a:off x="8229600" y="6819900"/>
            <a:ext cx="1098414" cy="507838"/>
          </a:xfrm>
          <a:custGeom>
            <a:avLst/>
            <a:gdLst/>
            <a:ahLst/>
            <a:cxnLst/>
            <a:rect l="l" t="t" r="r" b="b"/>
            <a:pathLst>
              <a:path w="1098414" h="507838">
                <a:moveTo>
                  <a:pt x="0" y="0"/>
                </a:moveTo>
                <a:lnTo>
                  <a:pt x="1098414" y="0"/>
                </a:lnTo>
                <a:lnTo>
                  <a:pt x="1098414" y="507838"/>
                </a:lnTo>
                <a:lnTo>
                  <a:pt x="0" y="507838"/>
                </a:lnTo>
                <a:lnTo>
                  <a:pt x="0" y="0"/>
                </a:lnTo>
                <a:close/>
              </a:path>
            </a:pathLst>
          </a:custGeom>
          <a:blipFill>
            <a:blip r:embed="rId6"/>
            <a:stretch>
              <a:fillRect/>
            </a:stretch>
          </a:blipFill>
        </p:spPr>
        <p:txBody>
          <a:bodyPr/>
          <a:lstStyle/>
          <a:p>
            <a:endParaRPr lang="en-MY"/>
          </a:p>
        </p:txBody>
      </p:sp>
      <p:sp>
        <p:nvSpPr>
          <p:cNvPr id="57" name="Freeform 57">
            <a:hlinkClick r:id="rId33" action="ppaction://hlinksldjump"/>
          </p:cNvPr>
          <p:cNvSpPr/>
          <p:nvPr/>
        </p:nvSpPr>
        <p:spPr>
          <a:xfrm>
            <a:off x="8229600" y="5637602"/>
            <a:ext cx="968816" cy="555455"/>
          </a:xfrm>
          <a:custGeom>
            <a:avLst/>
            <a:gdLst/>
            <a:ahLst/>
            <a:cxnLst/>
            <a:rect l="l" t="t" r="r" b="b"/>
            <a:pathLst>
              <a:path w="968816" h="555455">
                <a:moveTo>
                  <a:pt x="0" y="0"/>
                </a:moveTo>
                <a:lnTo>
                  <a:pt x="968817" y="0"/>
                </a:lnTo>
                <a:lnTo>
                  <a:pt x="968817" y="555455"/>
                </a:lnTo>
                <a:lnTo>
                  <a:pt x="0" y="555455"/>
                </a:lnTo>
                <a:lnTo>
                  <a:pt x="0" y="0"/>
                </a:lnTo>
                <a:close/>
              </a:path>
            </a:pathLst>
          </a:custGeom>
          <a:blipFill>
            <a:blip r:embed="rId34"/>
            <a:stretch>
              <a:fillRect l="-41164" t="-28442" r="-43284" b="-23567"/>
            </a:stretch>
          </a:blipFill>
        </p:spPr>
        <p:txBody>
          <a:bodyPr/>
          <a:lstStyle/>
          <a:p>
            <a:endParaRPr lang="en-MY"/>
          </a:p>
        </p:txBody>
      </p:sp>
      <p:sp>
        <p:nvSpPr>
          <p:cNvPr id="58" name="Freeform 58">
            <a:hlinkClick r:id="rId35" action="ppaction://hlinksldjump"/>
          </p:cNvPr>
          <p:cNvSpPr/>
          <p:nvPr/>
        </p:nvSpPr>
        <p:spPr>
          <a:xfrm>
            <a:off x="8228506" y="6284292"/>
            <a:ext cx="1067894" cy="512589"/>
          </a:xfrm>
          <a:custGeom>
            <a:avLst/>
            <a:gdLst/>
            <a:ahLst/>
            <a:cxnLst/>
            <a:rect l="l" t="t" r="r" b="b"/>
            <a:pathLst>
              <a:path w="1067894" h="512589">
                <a:moveTo>
                  <a:pt x="0" y="0"/>
                </a:moveTo>
                <a:lnTo>
                  <a:pt x="1067894" y="0"/>
                </a:lnTo>
                <a:lnTo>
                  <a:pt x="1067894" y="512590"/>
                </a:lnTo>
                <a:lnTo>
                  <a:pt x="0" y="512590"/>
                </a:lnTo>
                <a:lnTo>
                  <a:pt x="0" y="0"/>
                </a:lnTo>
                <a:close/>
              </a:path>
            </a:pathLst>
          </a:custGeom>
          <a:blipFill>
            <a:blip r:embed="rId36"/>
            <a:stretch>
              <a:fillRect l="-32441" t="-56530" r="-31641" b="-87639"/>
            </a:stretch>
          </a:blipFill>
        </p:spPr>
        <p:txBody>
          <a:bodyPr/>
          <a:lstStyle/>
          <a:p>
            <a:endParaRPr lang="en-MY"/>
          </a:p>
        </p:txBody>
      </p:sp>
      <p:sp>
        <p:nvSpPr>
          <p:cNvPr id="59" name="Freeform 59">
            <a:hlinkClick r:id="rId37" action="ppaction://hlinksldjump"/>
          </p:cNvPr>
          <p:cNvSpPr/>
          <p:nvPr/>
        </p:nvSpPr>
        <p:spPr>
          <a:xfrm>
            <a:off x="8229600" y="5006928"/>
            <a:ext cx="1136543" cy="528544"/>
          </a:xfrm>
          <a:custGeom>
            <a:avLst/>
            <a:gdLst/>
            <a:ahLst/>
            <a:cxnLst/>
            <a:rect l="l" t="t" r="r" b="b"/>
            <a:pathLst>
              <a:path w="1136543" h="528544">
                <a:moveTo>
                  <a:pt x="0" y="0"/>
                </a:moveTo>
                <a:lnTo>
                  <a:pt x="1136543" y="0"/>
                </a:lnTo>
                <a:lnTo>
                  <a:pt x="1136543" y="528544"/>
                </a:lnTo>
                <a:lnTo>
                  <a:pt x="0" y="528544"/>
                </a:lnTo>
                <a:lnTo>
                  <a:pt x="0" y="0"/>
                </a:lnTo>
                <a:close/>
              </a:path>
            </a:pathLst>
          </a:custGeom>
          <a:blipFill>
            <a:blip r:embed="rId38"/>
            <a:stretch>
              <a:fillRect/>
            </a:stretch>
          </a:blipFill>
        </p:spPr>
        <p:txBody>
          <a:bodyPr/>
          <a:lstStyle/>
          <a:p>
            <a:endParaRPr lang="en-MY"/>
          </a:p>
        </p:txBody>
      </p:sp>
      <p:sp>
        <p:nvSpPr>
          <p:cNvPr id="60" name="Freeform 60">
            <a:hlinkClick r:id="rId39" action="ppaction://hlinksldjump"/>
          </p:cNvPr>
          <p:cNvSpPr/>
          <p:nvPr/>
        </p:nvSpPr>
        <p:spPr>
          <a:xfrm>
            <a:off x="8229601" y="7630089"/>
            <a:ext cx="1023340" cy="241336"/>
          </a:xfrm>
          <a:custGeom>
            <a:avLst/>
            <a:gdLst/>
            <a:ahLst/>
            <a:cxnLst/>
            <a:rect l="l" t="t" r="r" b="b"/>
            <a:pathLst>
              <a:path w="1120229" h="255575">
                <a:moveTo>
                  <a:pt x="0" y="0"/>
                </a:moveTo>
                <a:lnTo>
                  <a:pt x="1120229" y="0"/>
                </a:lnTo>
                <a:lnTo>
                  <a:pt x="1120229" y="255574"/>
                </a:lnTo>
                <a:lnTo>
                  <a:pt x="0" y="255574"/>
                </a:lnTo>
                <a:lnTo>
                  <a:pt x="0" y="0"/>
                </a:lnTo>
                <a:close/>
              </a:path>
            </a:pathLst>
          </a:custGeom>
          <a:blipFill>
            <a:blip r:embed="rId40"/>
            <a:stretch>
              <a:fillRect/>
            </a:stretch>
          </a:blipFill>
        </p:spPr>
        <p:txBody>
          <a:bodyPr/>
          <a:lstStyle/>
          <a:p>
            <a:endParaRPr lang="en-MY"/>
          </a:p>
        </p:txBody>
      </p:sp>
      <p:sp>
        <p:nvSpPr>
          <p:cNvPr id="61" name="Freeform 61">
            <a:hlinkClick r:id="rId41" action="ppaction://hlinksldjump"/>
          </p:cNvPr>
          <p:cNvSpPr/>
          <p:nvPr/>
        </p:nvSpPr>
        <p:spPr>
          <a:xfrm>
            <a:off x="9678964" y="4292485"/>
            <a:ext cx="1141436" cy="361098"/>
          </a:xfrm>
          <a:custGeom>
            <a:avLst/>
            <a:gdLst/>
            <a:ahLst/>
            <a:cxnLst/>
            <a:rect l="l" t="t" r="r" b="b"/>
            <a:pathLst>
              <a:path w="1141436" h="361098">
                <a:moveTo>
                  <a:pt x="0" y="0"/>
                </a:moveTo>
                <a:lnTo>
                  <a:pt x="1141436" y="0"/>
                </a:lnTo>
                <a:lnTo>
                  <a:pt x="1141436" y="361097"/>
                </a:lnTo>
                <a:lnTo>
                  <a:pt x="0" y="361097"/>
                </a:lnTo>
                <a:lnTo>
                  <a:pt x="0" y="0"/>
                </a:lnTo>
                <a:close/>
              </a:path>
            </a:pathLst>
          </a:custGeom>
          <a:blipFill>
            <a:blip r:embed="rId42"/>
            <a:stretch>
              <a:fillRect/>
            </a:stretch>
          </a:blipFill>
        </p:spPr>
        <p:txBody>
          <a:bodyPr/>
          <a:lstStyle/>
          <a:p>
            <a:endParaRPr lang="en-MY"/>
          </a:p>
        </p:txBody>
      </p:sp>
      <p:sp>
        <p:nvSpPr>
          <p:cNvPr id="62" name="Freeform 62">
            <a:hlinkClick r:id="rId43" action="ppaction://hlinksldjump"/>
          </p:cNvPr>
          <p:cNvSpPr/>
          <p:nvPr/>
        </p:nvSpPr>
        <p:spPr>
          <a:xfrm>
            <a:off x="11342090" y="4332562"/>
            <a:ext cx="1105432" cy="300475"/>
          </a:xfrm>
          <a:custGeom>
            <a:avLst/>
            <a:gdLst/>
            <a:ahLst/>
            <a:cxnLst/>
            <a:rect l="l" t="t" r="r" b="b"/>
            <a:pathLst>
              <a:path w="1105432" h="300475">
                <a:moveTo>
                  <a:pt x="0" y="0"/>
                </a:moveTo>
                <a:lnTo>
                  <a:pt x="1105431" y="0"/>
                </a:lnTo>
                <a:lnTo>
                  <a:pt x="1105431" y="300475"/>
                </a:lnTo>
                <a:lnTo>
                  <a:pt x="0" y="300475"/>
                </a:lnTo>
                <a:lnTo>
                  <a:pt x="0" y="0"/>
                </a:lnTo>
                <a:close/>
              </a:path>
            </a:pathLst>
          </a:custGeom>
          <a:blipFill>
            <a:blip r:embed="rId44"/>
            <a:stretch>
              <a:fillRect/>
            </a:stretch>
          </a:blipFill>
        </p:spPr>
        <p:txBody>
          <a:bodyPr/>
          <a:lstStyle/>
          <a:p>
            <a:endParaRPr lang="en-MY"/>
          </a:p>
        </p:txBody>
      </p:sp>
      <p:sp>
        <p:nvSpPr>
          <p:cNvPr id="63" name="Freeform 63">
            <a:hlinkClick r:id="rId45" action="ppaction://hlinksldjump"/>
          </p:cNvPr>
          <p:cNvSpPr/>
          <p:nvPr/>
        </p:nvSpPr>
        <p:spPr>
          <a:xfrm>
            <a:off x="9677400" y="4914900"/>
            <a:ext cx="1018212" cy="276762"/>
          </a:xfrm>
          <a:custGeom>
            <a:avLst/>
            <a:gdLst/>
            <a:ahLst/>
            <a:cxnLst/>
            <a:rect l="l" t="t" r="r" b="b"/>
            <a:pathLst>
              <a:path w="1018212" h="276762">
                <a:moveTo>
                  <a:pt x="0" y="0"/>
                </a:moveTo>
                <a:lnTo>
                  <a:pt x="1018212" y="0"/>
                </a:lnTo>
                <a:lnTo>
                  <a:pt x="1018212" y="276762"/>
                </a:lnTo>
                <a:lnTo>
                  <a:pt x="0" y="276762"/>
                </a:lnTo>
                <a:lnTo>
                  <a:pt x="0" y="0"/>
                </a:lnTo>
                <a:close/>
              </a:path>
            </a:pathLst>
          </a:custGeom>
          <a:blipFill>
            <a:blip r:embed="rId46"/>
            <a:stretch>
              <a:fillRect/>
            </a:stretch>
          </a:blipFill>
        </p:spPr>
        <p:txBody>
          <a:bodyPr/>
          <a:lstStyle/>
          <a:p>
            <a:endParaRPr lang="en-MY"/>
          </a:p>
        </p:txBody>
      </p:sp>
      <p:sp>
        <p:nvSpPr>
          <p:cNvPr id="64" name="Freeform 64">
            <a:hlinkClick r:id="rId47" action="ppaction://hlinksldjump"/>
          </p:cNvPr>
          <p:cNvSpPr/>
          <p:nvPr/>
        </p:nvSpPr>
        <p:spPr>
          <a:xfrm>
            <a:off x="11277600" y="4885771"/>
            <a:ext cx="1033273" cy="400428"/>
          </a:xfrm>
          <a:custGeom>
            <a:avLst/>
            <a:gdLst/>
            <a:ahLst/>
            <a:cxnLst/>
            <a:rect l="l" t="t" r="r" b="b"/>
            <a:pathLst>
              <a:path w="1033273" h="400428">
                <a:moveTo>
                  <a:pt x="0" y="0"/>
                </a:moveTo>
                <a:lnTo>
                  <a:pt x="1033273" y="0"/>
                </a:lnTo>
                <a:lnTo>
                  <a:pt x="1033273" y="400428"/>
                </a:lnTo>
                <a:lnTo>
                  <a:pt x="0" y="400428"/>
                </a:lnTo>
                <a:lnTo>
                  <a:pt x="0" y="0"/>
                </a:lnTo>
                <a:close/>
              </a:path>
            </a:pathLst>
          </a:custGeom>
          <a:blipFill>
            <a:blip r:embed="rId48"/>
            <a:stretch>
              <a:fillRect/>
            </a:stretch>
          </a:blipFill>
        </p:spPr>
        <p:txBody>
          <a:bodyPr/>
          <a:lstStyle/>
          <a:p>
            <a:endParaRPr lang="en-MY"/>
          </a:p>
        </p:txBody>
      </p:sp>
      <p:sp>
        <p:nvSpPr>
          <p:cNvPr id="65" name="Freeform 65">
            <a:hlinkClick r:id="rId49" action="ppaction://hlinksldjump"/>
          </p:cNvPr>
          <p:cNvSpPr/>
          <p:nvPr/>
        </p:nvSpPr>
        <p:spPr>
          <a:xfrm>
            <a:off x="9677400" y="5524500"/>
            <a:ext cx="1079824" cy="318185"/>
          </a:xfrm>
          <a:custGeom>
            <a:avLst/>
            <a:gdLst/>
            <a:ahLst/>
            <a:cxnLst/>
            <a:rect l="l" t="t" r="r" b="b"/>
            <a:pathLst>
              <a:path w="1079824" h="318185">
                <a:moveTo>
                  <a:pt x="0" y="0"/>
                </a:moveTo>
                <a:lnTo>
                  <a:pt x="1079824" y="0"/>
                </a:lnTo>
                <a:lnTo>
                  <a:pt x="1079824" y="318185"/>
                </a:lnTo>
                <a:lnTo>
                  <a:pt x="0" y="318185"/>
                </a:lnTo>
                <a:lnTo>
                  <a:pt x="0" y="0"/>
                </a:lnTo>
                <a:close/>
              </a:path>
            </a:pathLst>
          </a:custGeom>
          <a:blipFill>
            <a:blip r:embed="rId50"/>
            <a:stretch>
              <a:fillRect/>
            </a:stretch>
          </a:blipFill>
        </p:spPr>
        <p:txBody>
          <a:bodyPr/>
          <a:lstStyle/>
          <a:p>
            <a:endParaRPr lang="en-MY"/>
          </a:p>
        </p:txBody>
      </p:sp>
      <p:sp>
        <p:nvSpPr>
          <p:cNvPr id="66" name="Freeform 66">
            <a:hlinkClick r:id="rId51" action="ppaction://hlinksldjump"/>
          </p:cNvPr>
          <p:cNvSpPr/>
          <p:nvPr/>
        </p:nvSpPr>
        <p:spPr>
          <a:xfrm>
            <a:off x="11168699" y="5524500"/>
            <a:ext cx="1175701" cy="295433"/>
          </a:xfrm>
          <a:custGeom>
            <a:avLst/>
            <a:gdLst/>
            <a:ahLst/>
            <a:cxnLst/>
            <a:rect l="l" t="t" r="r" b="b"/>
            <a:pathLst>
              <a:path w="1175701" h="295433">
                <a:moveTo>
                  <a:pt x="0" y="0"/>
                </a:moveTo>
                <a:lnTo>
                  <a:pt x="1175701" y="0"/>
                </a:lnTo>
                <a:lnTo>
                  <a:pt x="1175701" y="295433"/>
                </a:lnTo>
                <a:lnTo>
                  <a:pt x="0" y="295433"/>
                </a:lnTo>
                <a:lnTo>
                  <a:pt x="0" y="0"/>
                </a:lnTo>
                <a:close/>
              </a:path>
            </a:pathLst>
          </a:custGeom>
          <a:blipFill>
            <a:blip r:embed="rId52"/>
            <a:stretch>
              <a:fillRect/>
            </a:stretch>
          </a:blipFill>
        </p:spPr>
        <p:txBody>
          <a:bodyPr/>
          <a:lstStyle/>
          <a:p>
            <a:endParaRPr lang="en-MY"/>
          </a:p>
        </p:txBody>
      </p:sp>
      <p:sp>
        <p:nvSpPr>
          <p:cNvPr id="67" name="Freeform 67">
            <a:hlinkClick r:id="rId53" action="ppaction://hlinksldjump"/>
          </p:cNvPr>
          <p:cNvSpPr/>
          <p:nvPr/>
        </p:nvSpPr>
        <p:spPr>
          <a:xfrm>
            <a:off x="12861711" y="5641748"/>
            <a:ext cx="1087822" cy="222215"/>
          </a:xfrm>
          <a:custGeom>
            <a:avLst/>
            <a:gdLst/>
            <a:ahLst/>
            <a:cxnLst/>
            <a:rect l="l" t="t" r="r" b="b"/>
            <a:pathLst>
              <a:path w="1087822" h="222215">
                <a:moveTo>
                  <a:pt x="0" y="0"/>
                </a:moveTo>
                <a:lnTo>
                  <a:pt x="1087822" y="0"/>
                </a:lnTo>
                <a:lnTo>
                  <a:pt x="1087822" y="222216"/>
                </a:lnTo>
                <a:lnTo>
                  <a:pt x="0" y="222216"/>
                </a:lnTo>
                <a:lnTo>
                  <a:pt x="0" y="0"/>
                </a:lnTo>
                <a:close/>
              </a:path>
            </a:pathLst>
          </a:custGeom>
          <a:blipFill>
            <a:blip r:embed="rId54"/>
            <a:stretch>
              <a:fillRect/>
            </a:stretch>
          </a:blipFill>
        </p:spPr>
        <p:txBody>
          <a:bodyPr/>
          <a:lstStyle/>
          <a:p>
            <a:endParaRPr lang="en-MY"/>
          </a:p>
        </p:txBody>
      </p:sp>
      <p:sp>
        <p:nvSpPr>
          <p:cNvPr id="68" name="Freeform 68">
            <a:hlinkClick r:id="rId55" action="ppaction://hlinksldjump"/>
          </p:cNvPr>
          <p:cNvSpPr/>
          <p:nvPr/>
        </p:nvSpPr>
        <p:spPr>
          <a:xfrm>
            <a:off x="9753600" y="6743700"/>
            <a:ext cx="1042245" cy="307565"/>
          </a:xfrm>
          <a:custGeom>
            <a:avLst/>
            <a:gdLst/>
            <a:ahLst/>
            <a:cxnLst/>
            <a:rect l="l" t="t" r="r" b="b"/>
            <a:pathLst>
              <a:path w="1042245" h="307565">
                <a:moveTo>
                  <a:pt x="0" y="0"/>
                </a:moveTo>
                <a:lnTo>
                  <a:pt x="1042245" y="0"/>
                </a:lnTo>
                <a:lnTo>
                  <a:pt x="1042245" y="307565"/>
                </a:lnTo>
                <a:lnTo>
                  <a:pt x="0" y="307565"/>
                </a:lnTo>
                <a:lnTo>
                  <a:pt x="0" y="0"/>
                </a:lnTo>
                <a:close/>
              </a:path>
            </a:pathLst>
          </a:custGeom>
          <a:blipFill>
            <a:blip r:embed="rId56"/>
            <a:stretch>
              <a:fillRect/>
            </a:stretch>
          </a:blipFill>
        </p:spPr>
        <p:txBody>
          <a:bodyPr/>
          <a:lstStyle/>
          <a:p>
            <a:endParaRPr lang="en-MY"/>
          </a:p>
        </p:txBody>
      </p:sp>
      <p:sp>
        <p:nvSpPr>
          <p:cNvPr id="69" name="Freeform 69">
            <a:hlinkClick r:id="rId57" action="ppaction://hlinksldjump"/>
          </p:cNvPr>
          <p:cNvSpPr/>
          <p:nvPr/>
        </p:nvSpPr>
        <p:spPr>
          <a:xfrm>
            <a:off x="11277600" y="6133118"/>
            <a:ext cx="1077082" cy="482830"/>
          </a:xfrm>
          <a:custGeom>
            <a:avLst/>
            <a:gdLst/>
            <a:ahLst/>
            <a:cxnLst/>
            <a:rect l="l" t="t" r="r" b="b"/>
            <a:pathLst>
              <a:path w="1077082" h="482830">
                <a:moveTo>
                  <a:pt x="0" y="0"/>
                </a:moveTo>
                <a:lnTo>
                  <a:pt x="1077082" y="0"/>
                </a:lnTo>
                <a:lnTo>
                  <a:pt x="1077082" y="482829"/>
                </a:lnTo>
                <a:lnTo>
                  <a:pt x="0" y="482829"/>
                </a:lnTo>
                <a:lnTo>
                  <a:pt x="0" y="0"/>
                </a:lnTo>
                <a:close/>
              </a:path>
            </a:pathLst>
          </a:custGeom>
          <a:blipFill>
            <a:blip r:embed="rId58"/>
            <a:stretch>
              <a:fillRect/>
            </a:stretch>
          </a:blipFill>
        </p:spPr>
        <p:txBody>
          <a:bodyPr/>
          <a:lstStyle/>
          <a:p>
            <a:endParaRPr lang="en-MY"/>
          </a:p>
        </p:txBody>
      </p:sp>
      <p:sp>
        <p:nvSpPr>
          <p:cNvPr id="70" name="Freeform 70">
            <a:hlinkClick r:id="rId59" action="ppaction://hlinksldjump"/>
          </p:cNvPr>
          <p:cNvSpPr/>
          <p:nvPr/>
        </p:nvSpPr>
        <p:spPr>
          <a:xfrm>
            <a:off x="9601200" y="6153663"/>
            <a:ext cx="1320526" cy="355782"/>
          </a:xfrm>
          <a:custGeom>
            <a:avLst/>
            <a:gdLst/>
            <a:ahLst/>
            <a:cxnLst/>
            <a:rect l="l" t="t" r="r" b="b"/>
            <a:pathLst>
              <a:path w="1320526" h="355782">
                <a:moveTo>
                  <a:pt x="0" y="0"/>
                </a:moveTo>
                <a:lnTo>
                  <a:pt x="1320526" y="0"/>
                </a:lnTo>
                <a:lnTo>
                  <a:pt x="1320526" y="355782"/>
                </a:lnTo>
                <a:lnTo>
                  <a:pt x="0" y="355782"/>
                </a:lnTo>
                <a:lnTo>
                  <a:pt x="0" y="0"/>
                </a:lnTo>
                <a:close/>
              </a:path>
            </a:pathLst>
          </a:custGeom>
          <a:blipFill>
            <a:blip r:embed="rId60"/>
            <a:stretch>
              <a:fillRect t="-139311" r="-221" b="-133059"/>
            </a:stretch>
          </a:blipFill>
        </p:spPr>
        <p:txBody>
          <a:bodyPr/>
          <a:lstStyle/>
          <a:p>
            <a:r>
              <a:rPr lang="en-US"/>
              <a:t>‘</a:t>
            </a:r>
            <a:endParaRPr lang="en-MY"/>
          </a:p>
        </p:txBody>
      </p:sp>
      <p:sp>
        <p:nvSpPr>
          <p:cNvPr id="71" name="Freeform 71">
            <a:hlinkClick r:id="rId61" action="ppaction://hlinksldjump"/>
          </p:cNvPr>
          <p:cNvSpPr/>
          <p:nvPr/>
        </p:nvSpPr>
        <p:spPr>
          <a:xfrm>
            <a:off x="12834783" y="6147340"/>
            <a:ext cx="1084658" cy="340609"/>
          </a:xfrm>
          <a:custGeom>
            <a:avLst/>
            <a:gdLst/>
            <a:ahLst/>
            <a:cxnLst/>
            <a:rect l="l" t="t" r="r" b="b"/>
            <a:pathLst>
              <a:path w="1084658" h="340609">
                <a:moveTo>
                  <a:pt x="0" y="0"/>
                </a:moveTo>
                <a:lnTo>
                  <a:pt x="1084658" y="0"/>
                </a:lnTo>
                <a:lnTo>
                  <a:pt x="1084658" y="340609"/>
                </a:lnTo>
                <a:lnTo>
                  <a:pt x="0" y="340609"/>
                </a:lnTo>
                <a:lnTo>
                  <a:pt x="0" y="0"/>
                </a:lnTo>
                <a:close/>
              </a:path>
            </a:pathLst>
          </a:custGeom>
          <a:blipFill>
            <a:blip r:embed="rId62"/>
            <a:stretch>
              <a:fillRect/>
            </a:stretch>
          </a:blipFill>
        </p:spPr>
        <p:txBody>
          <a:bodyPr/>
          <a:lstStyle/>
          <a:p>
            <a:endParaRPr lang="en-MY"/>
          </a:p>
        </p:txBody>
      </p:sp>
      <p:sp>
        <p:nvSpPr>
          <p:cNvPr id="72" name="Freeform 72">
            <a:hlinkClick r:id="rId63" action="ppaction://hlinksldjump"/>
          </p:cNvPr>
          <p:cNvSpPr/>
          <p:nvPr/>
        </p:nvSpPr>
        <p:spPr>
          <a:xfrm>
            <a:off x="12989463" y="4332562"/>
            <a:ext cx="805480" cy="480589"/>
          </a:xfrm>
          <a:custGeom>
            <a:avLst/>
            <a:gdLst/>
            <a:ahLst/>
            <a:cxnLst/>
            <a:rect l="l" t="t" r="r" b="b"/>
            <a:pathLst>
              <a:path w="805480" h="480589">
                <a:moveTo>
                  <a:pt x="0" y="0"/>
                </a:moveTo>
                <a:lnTo>
                  <a:pt x="805480" y="0"/>
                </a:lnTo>
                <a:lnTo>
                  <a:pt x="805480" y="480590"/>
                </a:lnTo>
                <a:lnTo>
                  <a:pt x="0" y="480590"/>
                </a:lnTo>
                <a:lnTo>
                  <a:pt x="0" y="0"/>
                </a:lnTo>
                <a:close/>
              </a:path>
            </a:pathLst>
          </a:custGeom>
          <a:blipFill>
            <a:blip r:embed="rId64"/>
            <a:stretch>
              <a:fillRect/>
            </a:stretch>
          </a:blipFill>
        </p:spPr>
        <p:txBody>
          <a:bodyPr/>
          <a:lstStyle/>
          <a:p>
            <a:endParaRPr lang="en-MY"/>
          </a:p>
        </p:txBody>
      </p:sp>
      <p:sp>
        <p:nvSpPr>
          <p:cNvPr id="73" name="Freeform 73">
            <a:hlinkClick r:id="rId65" action="ppaction://hlinksldjump"/>
          </p:cNvPr>
          <p:cNvSpPr/>
          <p:nvPr/>
        </p:nvSpPr>
        <p:spPr>
          <a:xfrm>
            <a:off x="12853304" y="5000760"/>
            <a:ext cx="1047616" cy="345713"/>
          </a:xfrm>
          <a:custGeom>
            <a:avLst/>
            <a:gdLst/>
            <a:ahLst/>
            <a:cxnLst/>
            <a:rect l="l" t="t" r="r" b="b"/>
            <a:pathLst>
              <a:path w="1047616" h="345713">
                <a:moveTo>
                  <a:pt x="0" y="0"/>
                </a:moveTo>
                <a:lnTo>
                  <a:pt x="1047616" y="0"/>
                </a:lnTo>
                <a:lnTo>
                  <a:pt x="1047616" y="345713"/>
                </a:lnTo>
                <a:lnTo>
                  <a:pt x="0" y="345713"/>
                </a:lnTo>
                <a:lnTo>
                  <a:pt x="0" y="0"/>
                </a:lnTo>
                <a:close/>
              </a:path>
            </a:pathLst>
          </a:custGeom>
          <a:blipFill>
            <a:blip r:embed="rId66"/>
            <a:stretch>
              <a:fillRect/>
            </a:stretch>
          </a:blipFill>
        </p:spPr>
        <p:txBody>
          <a:bodyPr/>
          <a:lstStyle/>
          <a:p>
            <a:endParaRPr lang="en-MY"/>
          </a:p>
        </p:txBody>
      </p:sp>
      <p:sp>
        <p:nvSpPr>
          <p:cNvPr id="74" name="Freeform 74">
            <a:hlinkClick r:id="rId67" action="ppaction://hlinksldjump"/>
          </p:cNvPr>
          <p:cNvSpPr/>
          <p:nvPr/>
        </p:nvSpPr>
        <p:spPr>
          <a:xfrm>
            <a:off x="12829013" y="6794880"/>
            <a:ext cx="963187" cy="253620"/>
          </a:xfrm>
          <a:custGeom>
            <a:avLst/>
            <a:gdLst/>
            <a:ahLst/>
            <a:cxnLst/>
            <a:rect l="l" t="t" r="r" b="b"/>
            <a:pathLst>
              <a:path w="963187" h="253620">
                <a:moveTo>
                  <a:pt x="0" y="0"/>
                </a:moveTo>
                <a:lnTo>
                  <a:pt x="963187" y="0"/>
                </a:lnTo>
                <a:lnTo>
                  <a:pt x="963187" y="253620"/>
                </a:lnTo>
                <a:lnTo>
                  <a:pt x="0" y="253620"/>
                </a:lnTo>
                <a:lnTo>
                  <a:pt x="0" y="0"/>
                </a:lnTo>
                <a:close/>
              </a:path>
            </a:pathLst>
          </a:custGeom>
          <a:blipFill>
            <a:blip r:embed="rId68"/>
            <a:stretch>
              <a:fillRect/>
            </a:stretch>
          </a:blipFill>
        </p:spPr>
        <p:txBody>
          <a:bodyPr/>
          <a:lstStyle/>
          <a:p>
            <a:endParaRPr lang="en-MY"/>
          </a:p>
        </p:txBody>
      </p:sp>
      <p:sp>
        <p:nvSpPr>
          <p:cNvPr id="75" name="Freeform 75">
            <a:hlinkClick r:id="rId69" action="ppaction://hlinksldjump"/>
          </p:cNvPr>
          <p:cNvSpPr/>
          <p:nvPr/>
        </p:nvSpPr>
        <p:spPr>
          <a:xfrm>
            <a:off x="11254949" y="6819900"/>
            <a:ext cx="1383004" cy="177735"/>
          </a:xfrm>
          <a:custGeom>
            <a:avLst/>
            <a:gdLst/>
            <a:ahLst/>
            <a:cxnLst/>
            <a:rect l="l" t="t" r="r" b="b"/>
            <a:pathLst>
              <a:path w="1383004" h="177735">
                <a:moveTo>
                  <a:pt x="0" y="0"/>
                </a:moveTo>
                <a:lnTo>
                  <a:pt x="1383004" y="0"/>
                </a:lnTo>
                <a:lnTo>
                  <a:pt x="1383004" y="177735"/>
                </a:lnTo>
                <a:lnTo>
                  <a:pt x="0" y="177735"/>
                </a:lnTo>
                <a:lnTo>
                  <a:pt x="0" y="0"/>
                </a:lnTo>
                <a:close/>
              </a:path>
            </a:pathLst>
          </a:custGeom>
          <a:blipFill>
            <a:blip r:embed="rId70"/>
            <a:stretch>
              <a:fillRect/>
            </a:stretch>
          </a:blipFill>
        </p:spPr>
        <p:txBody>
          <a:bodyPr/>
          <a:lstStyle/>
          <a:p>
            <a:endParaRPr lang="en-MY"/>
          </a:p>
        </p:txBody>
      </p:sp>
      <p:sp>
        <p:nvSpPr>
          <p:cNvPr id="76" name="Freeform 76">
            <a:hlinkClick r:id="rId71" action="ppaction://hlinksldjump"/>
          </p:cNvPr>
          <p:cNvSpPr/>
          <p:nvPr/>
        </p:nvSpPr>
        <p:spPr>
          <a:xfrm>
            <a:off x="10492525" y="7326056"/>
            <a:ext cx="609600" cy="608066"/>
          </a:xfrm>
          <a:custGeom>
            <a:avLst/>
            <a:gdLst/>
            <a:ahLst/>
            <a:cxnLst/>
            <a:rect l="l" t="t" r="r" b="b"/>
            <a:pathLst>
              <a:path w="689096" h="689096">
                <a:moveTo>
                  <a:pt x="0" y="0"/>
                </a:moveTo>
                <a:lnTo>
                  <a:pt x="689096" y="0"/>
                </a:lnTo>
                <a:lnTo>
                  <a:pt x="689096" y="689095"/>
                </a:lnTo>
                <a:lnTo>
                  <a:pt x="0" y="689095"/>
                </a:lnTo>
                <a:lnTo>
                  <a:pt x="0" y="0"/>
                </a:lnTo>
                <a:close/>
              </a:path>
            </a:pathLst>
          </a:custGeom>
          <a:blipFill>
            <a:blip r:embed="rId72"/>
            <a:stretch>
              <a:fillRect/>
            </a:stretch>
          </a:blipFill>
        </p:spPr>
        <p:txBody>
          <a:bodyPr/>
          <a:lstStyle/>
          <a:p>
            <a:endParaRPr lang="en-MY"/>
          </a:p>
        </p:txBody>
      </p:sp>
      <p:sp>
        <p:nvSpPr>
          <p:cNvPr id="77" name="Freeform 77">
            <a:hlinkClick r:id="rId73" action="ppaction://hlinksldjump"/>
          </p:cNvPr>
          <p:cNvSpPr/>
          <p:nvPr/>
        </p:nvSpPr>
        <p:spPr>
          <a:xfrm>
            <a:off x="12717422" y="7442167"/>
            <a:ext cx="1211803" cy="398193"/>
          </a:xfrm>
          <a:custGeom>
            <a:avLst/>
            <a:gdLst/>
            <a:ahLst/>
            <a:cxnLst/>
            <a:rect l="l" t="t" r="r" b="b"/>
            <a:pathLst>
              <a:path w="1373852" h="425304">
                <a:moveTo>
                  <a:pt x="0" y="0"/>
                </a:moveTo>
                <a:lnTo>
                  <a:pt x="1373852" y="0"/>
                </a:lnTo>
                <a:lnTo>
                  <a:pt x="1373852" y="425303"/>
                </a:lnTo>
                <a:lnTo>
                  <a:pt x="0" y="425303"/>
                </a:lnTo>
                <a:lnTo>
                  <a:pt x="0" y="0"/>
                </a:lnTo>
                <a:close/>
              </a:path>
            </a:pathLst>
          </a:custGeom>
          <a:blipFill>
            <a:blip r:embed="rId74"/>
            <a:stretch>
              <a:fillRect/>
            </a:stretch>
          </a:blipFill>
        </p:spPr>
        <p:txBody>
          <a:bodyPr/>
          <a:lstStyle/>
          <a:p>
            <a:endParaRPr lang="en-MY"/>
          </a:p>
        </p:txBody>
      </p:sp>
      <p:grpSp>
        <p:nvGrpSpPr>
          <p:cNvPr id="78" name="Group 78"/>
          <p:cNvGrpSpPr/>
          <p:nvPr/>
        </p:nvGrpSpPr>
        <p:grpSpPr>
          <a:xfrm>
            <a:off x="16223290" y="8234932"/>
            <a:ext cx="2069804" cy="2052068"/>
            <a:chOff x="0" y="0"/>
            <a:chExt cx="545134" cy="540462"/>
          </a:xfrm>
        </p:grpSpPr>
        <p:sp>
          <p:nvSpPr>
            <p:cNvPr id="79" name="Freeform 79"/>
            <p:cNvSpPr/>
            <p:nvPr/>
          </p:nvSpPr>
          <p:spPr>
            <a:xfrm>
              <a:off x="0" y="0"/>
              <a:ext cx="545134" cy="540462"/>
            </a:xfrm>
            <a:custGeom>
              <a:avLst/>
              <a:gdLst/>
              <a:ahLst/>
              <a:cxnLst/>
              <a:rect l="l" t="t" r="r" b="b"/>
              <a:pathLst>
                <a:path w="545134" h="540462">
                  <a:moveTo>
                    <a:pt x="0" y="0"/>
                  </a:moveTo>
                  <a:lnTo>
                    <a:pt x="545134" y="0"/>
                  </a:lnTo>
                  <a:lnTo>
                    <a:pt x="545134" y="540462"/>
                  </a:lnTo>
                  <a:lnTo>
                    <a:pt x="0" y="540462"/>
                  </a:lnTo>
                  <a:close/>
                </a:path>
              </a:pathLst>
            </a:custGeom>
            <a:solidFill>
              <a:srgbClr val="191769"/>
            </a:solidFill>
          </p:spPr>
          <p:txBody>
            <a:bodyPr/>
            <a:lstStyle/>
            <a:p>
              <a:endParaRPr lang="en-MY"/>
            </a:p>
          </p:txBody>
        </p:sp>
        <p:sp>
          <p:nvSpPr>
            <p:cNvPr id="80" name="TextBox 80"/>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1" name="Group 81"/>
          <p:cNvGrpSpPr/>
          <p:nvPr/>
        </p:nvGrpSpPr>
        <p:grpSpPr>
          <a:xfrm>
            <a:off x="7960331" y="8235097"/>
            <a:ext cx="4140539" cy="2064039"/>
            <a:chOff x="0" y="0"/>
            <a:chExt cx="1090512" cy="543615"/>
          </a:xfrm>
        </p:grpSpPr>
        <p:sp>
          <p:nvSpPr>
            <p:cNvPr id="82" name="Freeform 82"/>
            <p:cNvSpPr/>
            <p:nvPr/>
          </p:nvSpPr>
          <p:spPr>
            <a:xfrm>
              <a:off x="0" y="0"/>
              <a:ext cx="1090512" cy="543615"/>
            </a:xfrm>
            <a:custGeom>
              <a:avLst/>
              <a:gdLst/>
              <a:ahLst/>
              <a:cxnLst/>
              <a:rect l="l" t="t" r="r" b="b"/>
              <a:pathLst>
                <a:path w="1090512" h="543615">
                  <a:moveTo>
                    <a:pt x="0" y="0"/>
                  </a:moveTo>
                  <a:lnTo>
                    <a:pt x="1090512" y="0"/>
                  </a:lnTo>
                  <a:lnTo>
                    <a:pt x="1090512" y="543615"/>
                  </a:lnTo>
                  <a:lnTo>
                    <a:pt x="0" y="543615"/>
                  </a:lnTo>
                  <a:close/>
                </a:path>
              </a:pathLst>
            </a:custGeom>
            <a:solidFill>
              <a:srgbClr val="C83B84"/>
            </a:solidFill>
          </p:spPr>
          <p:txBody>
            <a:bodyPr/>
            <a:lstStyle/>
            <a:p>
              <a:endParaRPr lang="en-MY"/>
            </a:p>
          </p:txBody>
        </p:sp>
        <p:sp>
          <p:nvSpPr>
            <p:cNvPr id="83" name="TextBox 8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9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4" name="TextBox 84"/>
          <p:cNvSpPr txBox="1"/>
          <p:nvPr/>
        </p:nvSpPr>
        <p:spPr>
          <a:xfrm>
            <a:off x="8760299" y="8673082"/>
            <a:ext cx="2637803" cy="1262381"/>
          </a:xfrm>
          <a:prstGeom prst="rect">
            <a:avLst/>
          </a:prstGeom>
        </p:spPr>
        <p:txBody>
          <a:bodyPr lIns="0" tIns="0" rIns="0" bIns="0" rtlCol="0" anchor="t">
            <a:spAutoFit/>
          </a:bodyPr>
          <a:lstStyle/>
          <a:p>
            <a:pPr marL="0" marR="0" lvl="0" indent="0" algn="ctr" defTabSz="914400" rtl="0" eaLnBrk="1" fontAlgn="auto" latinLnBrk="0" hangingPunct="1">
              <a:lnSpc>
                <a:spcPts val="10219"/>
              </a:lnSpc>
              <a:spcBef>
                <a:spcPts val="0"/>
              </a:spcBef>
              <a:spcAft>
                <a:spcPts val="0"/>
              </a:spcAft>
              <a:buClrTx/>
              <a:buSzTx/>
              <a:buFontTx/>
              <a:buNone/>
              <a:tabLst/>
              <a:defRPr/>
            </a:pPr>
            <a:r>
              <a:rPr kumimoji="0" lang="en-US" sz="7299" b="0" i="0" u="none" strike="noStrike" kern="1200" cap="none" spc="335" normalizeH="0" baseline="0" noProof="0">
                <a:ln>
                  <a:noFill/>
                </a:ln>
                <a:solidFill>
                  <a:srgbClr val="FFFFFF"/>
                </a:solidFill>
                <a:effectLst/>
                <a:uLnTx/>
                <a:uFillTx/>
                <a:latin typeface="Bebas Neue"/>
                <a:ea typeface="+mn-ea"/>
                <a:cs typeface="+mn-cs"/>
              </a:rPr>
              <a:t>CHINESE</a:t>
            </a:r>
          </a:p>
        </p:txBody>
      </p:sp>
      <p:pic>
        <p:nvPicPr>
          <p:cNvPr id="85" name="Picture 84" descr="A colorful text with a star&#10;&#10;Description automatically generated">
            <a:hlinkClick r:id="rId75" action="ppaction://hlinksldjump"/>
            <a:extLst>
              <a:ext uri="{FF2B5EF4-FFF2-40B4-BE49-F238E27FC236}">
                <a16:creationId xmlns:a16="http://schemas.microsoft.com/office/drawing/2014/main" id="{75D89354-A265-AB8D-8487-F22EC7531CAB}"/>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11341317" y="7332761"/>
            <a:ext cx="1128727" cy="560937"/>
          </a:xfrm>
          <a:prstGeom prst="rect">
            <a:avLst/>
          </a:prstGeom>
        </p:spPr>
      </p:pic>
      <p:pic>
        <p:nvPicPr>
          <p:cNvPr id="1028" name="Picture 4" descr="ASTRO GO SHOP">
            <a:hlinkClick r:id="rId77" action="ppaction://hlinksldjump"/>
            <a:extLst>
              <a:ext uri="{FF2B5EF4-FFF2-40B4-BE49-F238E27FC236}">
                <a16:creationId xmlns:a16="http://schemas.microsoft.com/office/drawing/2014/main" id="{81535D81-85A9-5BB6-4C3F-3ED66059E74F}"/>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6213315" y="8534035"/>
            <a:ext cx="1479868" cy="89976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What is sooka? – sooka">
            <a:hlinkClick r:id="rId79" action="ppaction://hlinksldjump"/>
            <a:extLst>
              <a:ext uri="{FF2B5EF4-FFF2-40B4-BE49-F238E27FC236}">
                <a16:creationId xmlns:a16="http://schemas.microsoft.com/office/drawing/2014/main" id="{9732031B-3230-76BA-C4AC-51CB16932428}"/>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436882" y="9548095"/>
            <a:ext cx="1039116" cy="256572"/>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70">
            <a:hlinkClick r:id="rId81" action="ppaction://hlinksldjump"/>
            <a:extLst>
              <a:ext uri="{FF2B5EF4-FFF2-40B4-BE49-F238E27FC236}">
                <a16:creationId xmlns:a16="http://schemas.microsoft.com/office/drawing/2014/main" id="{4DB97B8F-1144-B67C-AE0E-EEBF953B8962}"/>
              </a:ext>
            </a:extLst>
          </p:cNvPr>
          <p:cNvSpPr/>
          <p:nvPr/>
        </p:nvSpPr>
        <p:spPr>
          <a:xfrm>
            <a:off x="14577076" y="2489535"/>
            <a:ext cx="1196544" cy="666574"/>
          </a:xfrm>
          <a:custGeom>
            <a:avLst/>
            <a:gdLst/>
            <a:ahLst/>
            <a:cxnLst/>
            <a:rect l="l" t="t" r="r" b="b"/>
            <a:pathLst>
              <a:path w="2030807" h="1050825">
                <a:moveTo>
                  <a:pt x="0" y="0"/>
                </a:moveTo>
                <a:lnTo>
                  <a:pt x="2030807" y="0"/>
                </a:lnTo>
                <a:lnTo>
                  <a:pt x="2030807" y="1050824"/>
                </a:lnTo>
                <a:lnTo>
                  <a:pt x="0" y="1050824"/>
                </a:lnTo>
                <a:lnTo>
                  <a:pt x="0" y="0"/>
                </a:lnTo>
                <a:close/>
              </a:path>
            </a:pathLst>
          </a:custGeom>
          <a:blipFill>
            <a:blip r:embed="rId82"/>
            <a:stretch>
              <a:fillRect/>
            </a:stretch>
          </a:blipFill>
        </p:spPr>
        <p:txBody>
          <a:bodyPr/>
          <a:lstStyle/>
          <a:p>
            <a:endParaRPr lang="en-M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48241"/>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33377"/>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38220"/>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59587"/>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04777"/>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6166" y="2705100"/>
            <a:ext cx="3827057" cy="370903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ZAYAN appeals to the modern Muslim community by serving them with contemporary content consisting of the latest fashion, technology, entertainment and lifestyle. All the while still holding true to the timeless creed of their faith.</a:t>
            </a:r>
          </a:p>
          <a:p>
            <a:pPr algn="just">
              <a:lnSpc>
                <a:spcPts val="2939"/>
              </a:lnSpc>
            </a:pPr>
            <a:endParaRPr lang="en-US" sz="2099">
              <a:solidFill>
                <a:srgbClr val="FEFFFF"/>
              </a:solidFill>
              <a:latin typeface="Inter"/>
            </a:endParaRPr>
          </a:p>
        </p:txBody>
      </p:sp>
      <p:sp>
        <p:nvSpPr>
          <p:cNvPr id="42" name="TextBox 42"/>
          <p:cNvSpPr txBox="1"/>
          <p:nvPr/>
        </p:nvSpPr>
        <p:spPr>
          <a:xfrm>
            <a:off x="10780082" y="6159755"/>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3469989"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31805"/>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368044"/>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11786"/>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5046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9329" y="6523852"/>
            <a:ext cx="2280730"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zayan.syok.my"/>
              </a:rPr>
              <a:t>zayan.syok.my</a:t>
            </a:r>
          </a:p>
        </p:txBody>
      </p:sp>
      <p:sp>
        <p:nvSpPr>
          <p:cNvPr id="51" name="TextBox 51"/>
          <p:cNvSpPr txBox="1"/>
          <p:nvPr/>
        </p:nvSpPr>
        <p:spPr>
          <a:xfrm>
            <a:off x="14061224" y="9563214"/>
            <a:ext cx="357233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OCTOBER 2023)</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838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(4.4%)</a:t>
            </a:r>
          </a:p>
          <a:p>
            <a:pPr algn="just">
              <a:lnSpc>
                <a:spcPts val="2939"/>
              </a:lnSpc>
            </a:pPr>
            <a:r>
              <a:rPr lang="en-US" sz="2099">
                <a:solidFill>
                  <a:srgbClr val="FFFFFF"/>
                </a:solidFill>
                <a:latin typeface="Inter Bold"/>
              </a:rPr>
              <a:t>25 - 34 </a:t>
            </a:r>
            <a:r>
              <a:rPr lang="en-US" sz="2099">
                <a:solidFill>
                  <a:srgbClr val="F900B0"/>
                </a:solidFill>
                <a:latin typeface="Inter Bold"/>
              </a:rPr>
              <a:t>(5.9%)</a:t>
            </a:r>
          </a:p>
          <a:p>
            <a:pPr algn="just">
              <a:lnSpc>
                <a:spcPts val="2939"/>
              </a:lnSpc>
            </a:pPr>
            <a:r>
              <a:rPr lang="en-US" sz="2099">
                <a:solidFill>
                  <a:srgbClr val="FFFFFF"/>
                </a:solidFill>
                <a:latin typeface="Inter Bold"/>
              </a:rPr>
              <a:t>35 - 44 </a:t>
            </a:r>
            <a:r>
              <a:rPr lang="en-US" sz="2099">
                <a:solidFill>
                  <a:srgbClr val="F900B0"/>
                </a:solidFill>
                <a:latin typeface="Inter Bold"/>
              </a:rPr>
              <a:t>(9.4%)</a:t>
            </a:r>
          </a:p>
          <a:p>
            <a:pPr algn="just">
              <a:lnSpc>
                <a:spcPts val="2939"/>
              </a:lnSpc>
            </a:pPr>
            <a:endParaRPr lang="en-US" sz="2099">
              <a:solidFill>
                <a:srgbClr val="F900B0"/>
              </a:solidFill>
              <a:latin typeface="Inter Bold"/>
            </a:endParaRPr>
          </a:p>
        </p:txBody>
      </p:sp>
      <p:sp>
        <p:nvSpPr>
          <p:cNvPr id="54" name="TextBox 54"/>
          <p:cNvSpPr txBox="1"/>
          <p:nvPr/>
        </p:nvSpPr>
        <p:spPr>
          <a:xfrm>
            <a:off x="6699009" y="1788826"/>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18,469</a:t>
            </a:r>
          </a:p>
        </p:txBody>
      </p:sp>
      <p:sp>
        <p:nvSpPr>
          <p:cNvPr id="55" name="TextBox 55"/>
          <p:cNvSpPr txBox="1"/>
          <p:nvPr/>
        </p:nvSpPr>
        <p:spPr>
          <a:xfrm>
            <a:off x="6699009" y="3204781"/>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34,571</a:t>
            </a:r>
          </a:p>
        </p:txBody>
      </p:sp>
      <p:sp>
        <p:nvSpPr>
          <p:cNvPr id="56" name="TextBox 56"/>
          <p:cNvSpPr txBox="1"/>
          <p:nvPr/>
        </p:nvSpPr>
        <p:spPr>
          <a:xfrm>
            <a:off x="6699009" y="4636881"/>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0:02:09</a:t>
            </a:r>
          </a:p>
        </p:txBody>
      </p:sp>
      <p:sp>
        <p:nvSpPr>
          <p:cNvPr id="57" name="TextBox 57"/>
          <p:cNvSpPr txBox="1"/>
          <p:nvPr/>
        </p:nvSpPr>
        <p:spPr>
          <a:xfrm>
            <a:off x="6261031" y="6612276"/>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73.3%</a:t>
            </a:r>
          </a:p>
        </p:txBody>
      </p:sp>
      <p:sp>
        <p:nvSpPr>
          <p:cNvPr id="58" name="TextBox 58"/>
          <p:cNvSpPr txBox="1"/>
          <p:nvPr/>
        </p:nvSpPr>
        <p:spPr>
          <a:xfrm>
            <a:off x="8649736" y="6612276"/>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26.7%</a:t>
            </a:r>
          </a:p>
        </p:txBody>
      </p:sp>
      <p:sp>
        <p:nvSpPr>
          <p:cNvPr id="62" name="TextBox 62"/>
          <p:cNvSpPr txBox="1"/>
          <p:nvPr/>
        </p:nvSpPr>
        <p:spPr>
          <a:xfrm>
            <a:off x="9372600" y="8340278"/>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1,748,513</a:t>
            </a:r>
          </a:p>
        </p:txBody>
      </p:sp>
      <p:sp>
        <p:nvSpPr>
          <p:cNvPr id="63" name="TextBox 63"/>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3,004,896</a:t>
            </a:r>
          </a:p>
        </p:txBody>
      </p:sp>
      <p:sp>
        <p:nvSpPr>
          <p:cNvPr id="64" name="TextBox 64"/>
          <p:cNvSpPr txBox="1"/>
          <p:nvPr/>
        </p:nvSpPr>
        <p:spPr>
          <a:xfrm>
            <a:off x="14564252" y="437527"/>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(7.4%)</a:t>
            </a:r>
          </a:p>
          <a:p>
            <a:pPr algn="just">
              <a:lnSpc>
                <a:spcPts val="2939"/>
              </a:lnSpc>
            </a:pPr>
            <a:r>
              <a:rPr lang="en-US" sz="2099">
                <a:solidFill>
                  <a:srgbClr val="FFFFFF"/>
                </a:solidFill>
                <a:latin typeface="Inter Bold"/>
              </a:rPr>
              <a:t>55 - 64 </a:t>
            </a:r>
            <a:r>
              <a:rPr lang="en-US" sz="2099">
                <a:solidFill>
                  <a:srgbClr val="F900B0"/>
                </a:solidFill>
                <a:latin typeface="Inter Bold"/>
              </a:rPr>
              <a:t>(3.2%)</a:t>
            </a:r>
          </a:p>
          <a:p>
            <a:pPr algn="just">
              <a:lnSpc>
                <a:spcPts val="2939"/>
              </a:lnSpc>
            </a:pPr>
            <a:r>
              <a:rPr lang="en-US" sz="2099">
                <a:solidFill>
                  <a:srgbClr val="FFFFFF"/>
                </a:solidFill>
                <a:latin typeface="Inter Bold"/>
              </a:rPr>
              <a:t>65+ </a:t>
            </a:r>
            <a:r>
              <a:rPr lang="en-US" sz="2099">
                <a:solidFill>
                  <a:srgbClr val="F900B0"/>
                </a:solidFill>
                <a:latin typeface="Inter Bold"/>
              </a:rPr>
              <a:t>(0.6%)</a:t>
            </a:r>
          </a:p>
        </p:txBody>
      </p:sp>
      <p:sp>
        <p:nvSpPr>
          <p:cNvPr id="70" name="Freeform 70"/>
          <p:cNvSpPr/>
          <p:nvPr/>
        </p:nvSpPr>
        <p:spPr>
          <a:xfrm>
            <a:off x="1380482" y="1652129"/>
            <a:ext cx="2191893" cy="500069"/>
          </a:xfrm>
          <a:custGeom>
            <a:avLst/>
            <a:gdLst/>
            <a:ahLst/>
            <a:cxnLst/>
            <a:rect l="l" t="t" r="r" b="b"/>
            <a:pathLst>
              <a:path w="2191893" h="500069">
                <a:moveTo>
                  <a:pt x="0" y="0"/>
                </a:moveTo>
                <a:lnTo>
                  <a:pt x="2191893" y="0"/>
                </a:lnTo>
                <a:lnTo>
                  <a:pt x="2191893" y="500070"/>
                </a:lnTo>
                <a:lnTo>
                  <a:pt x="0" y="500070"/>
                </a:lnTo>
                <a:lnTo>
                  <a:pt x="0" y="0"/>
                </a:lnTo>
                <a:close/>
              </a:path>
            </a:pathLst>
          </a:custGeom>
          <a:blipFill>
            <a:blip r:embed="rId12"/>
            <a:stretch>
              <a:fillRect/>
            </a:stretch>
          </a:blipFill>
        </p:spPr>
        <p:txBody>
          <a:bodyPr/>
          <a:lstStyle/>
          <a:p>
            <a:endParaRPr lang="en-MY"/>
          </a:p>
        </p:txBody>
      </p:sp>
      <p:sp>
        <p:nvSpPr>
          <p:cNvPr id="37" name="Freeform 23">
            <a:hlinkClick r:id="rId13"/>
            <a:extLst>
              <a:ext uri="{FF2B5EF4-FFF2-40B4-BE49-F238E27FC236}">
                <a16:creationId xmlns:a16="http://schemas.microsoft.com/office/drawing/2014/main" id="{9ED56540-0DF3-0503-782C-EBEFFFB0C5B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MY"/>
          </a:p>
        </p:txBody>
      </p:sp>
      <p:sp>
        <p:nvSpPr>
          <p:cNvPr id="38" name="Freeform 24">
            <a:hlinkClick r:id="rId16"/>
            <a:extLst>
              <a:ext uri="{FF2B5EF4-FFF2-40B4-BE49-F238E27FC236}">
                <a16:creationId xmlns:a16="http://schemas.microsoft.com/office/drawing/2014/main" id="{D85B1479-3891-C96C-74A3-2B1E6848E0F7}"/>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39" name="Freeform 25">
            <a:hlinkClick r:id="rId19"/>
            <a:extLst>
              <a:ext uri="{FF2B5EF4-FFF2-40B4-BE49-F238E27FC236}">
                <a16:creationId xmlns:a16="http://schemas.microsoft.com/office/drawing/2014/main" id="{55D0D5AF-7EB1-07DD-D748-E23A950ADABF}"/>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E4E15474-0356-A673-1374-76365DFC865A}"/>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87A4C1DC-58F9-7933-7047-FA7C575D867A}"/>
                </a:ext>
              </a:extLst>
            </p:cNvPr>
            <p:cNvGrpSpPr/>
            <p:nvPr/>
          </p:nvGrpSpPr>
          <p:grpSpPr>
            <a:xfrm>
              <a:off x="0" y="0"/>
              <a:ext cx="822897" cy="822897"/>
              <a:chOff x="0" y="0"/>
              <a:chExt cx="812800" cy="812800"/>
            </a:xfrm>
          </p:grpSpPr>
          <p:sp>
            <p:nvSpPr>
              <p:cNvPr id="68" name="Freeform 29">
                <a:extLst>
                  <a:ext uri="{FF2B5EF4-FFF2-40B4-BE49-F238E27FC236}">
                    <a16:creationId xmlns:a16="http://schemas.microsoft.com/office/drawing/2014/main" id="{4CDADC3E-FDAB-8A7A-5883-E72BCC0D681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5" name="TextBox 30">
                <a:extLst>
                  <a:ext uri="{FF2B5EF4-FFF2-40B4-BE49-F238E27FC236}">
                    <a16:creationId xmlns:a16="http://schemas.microsoft.com/office/drawing/2014/main" id="{8639E30F-E496-79C4-F77B-E36026AF6783}"/>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2"/>
              <a:extLst>
                <a:ext uri="{FF2B5EF4-FFF2-40B4-BE49-F238E27FC236}">
                  <a16:creationId xmlns:a16="http://schemas.microsoft.com/office/drawing/2014/main" id="{1247CAFA-0002-5FF4-D1DD-F3B4A20FDBA2}"/>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3"/>
              <a:stretch>
                <a:fillRect l="-27202" t="-7280" r="-28106" b="-37788"/>
              </a:stretch>
            </a:blipFill>
          </p:spPr>
          <p:txBody>
            <a:bodyPr/>
            <a:lstStyle/>
            <a:p>
              <a:endParaRPr lang="en-MY"/>
            </a:p>
          </p:txBody>
        </p:sp>
      </p:grpSp>
      <p:pic>
        <p:nvPicPr>
          <p:cNvPr id="76" name="Picture 75" descr="A black x symbol with white background&#10;&#10;Description automatically generated">
            <a:hlinkClick r:id="rId24"/>
            <a:extLst>
              <a:ext uri="{FF2B5EF4-FFF2-40B4-BE49-F238E27FC236}">
                <a16:creationId xmlns:a16="http://schemas.microsoft.com/office/drawing/2014/main" id="{39793D91-D5F2-393A-F816-933967FDA6CB}"/>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4" name="Freeform 39">
            <a:extLst>
              <a:ext uri="{FF2B5EF4-FFF2-40B4-BE49-F238E27FC236}">
                <a16:creationId xmlns:a16="http://schemas.microsoft.com/office/drawing/2014/main" id="{A5BE1793-69C8-E9E3-9553-26B8EC12E028}"/>
              </a:ext>
            </a:extLst>
          </p:cNvPr>
          <p:cNvSpPr/>
          <p:nvPr/>
        </p:nvSpPr>
        <p:spPr>
          <a:xfrm>
            <a:off x="12040535" y="604583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25" name="TextBox 70">
            <a:extLst>
              <a:ext uri="{FF2B5EF4-FFF2-40B4-BE49-F238E27FC236}">
                <a16:creationId xmlns:a16="http://schemas.microsoft.com/office/drawing/2014/main" id="{73833A8D-E104-AE43-10D2-47CD935BD700}"/>
              </a:ext>
            </a:extLst>
          </p:cNvPr>
          <p:cNvSpPr txBox="1"/>
          <p:nvPr/>
        </p:nvSpPr>
        <p:spPr>
          <a:xfrm>
            <a:off x="12921092" y="598135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Freeform 17">
            <a:extLst>
              <a:ext uri="{FF2B5EF4-FFF2-40B4-BE49-F238E27FC236}">
                <a16:creationId xmlns:a16="http://schemas.microsoft.com/office/drawing/2014/main" id="{EECE1D4A-8C52-17FC-AAE2-920033D2F645}"/>
              </a:ext>
            </a:extLst>
          </p:cNvPr>
          <p:cNvSpPr/>
          <p:nvPr/>
        </p:nvSpPr>
        <p:spPr>
          <a:xfrm>
            <a:off x="10838337" y="1620525"/>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79" name="Freeform 18">
            <a:extLst>
              <a:ext uri="{FF2B5EF4-FFF2-40B4-BE49-F238E27FC236}">
                <a16:creationId xmlns:a16="http://schemas.microsoft.com/office/drawing/2014/main" id="{89AB55A5-2DE0-8B18-E266-34AE6D449AE5}"/>
              </a:ext>
            </a:extLst>
          </p:cNvPr>
          <p:cNvSpPr/>
          <p:nvPr/>
        </p:nvSpPr>
        <p:spPr>
          <a:xfrm>
            <a:off x="14953137" y="1552953"/>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81" name="Freeform 19">
            <a:extLst>
              <a:ext uri="{FF2B5EF4-FFF2-40B4-BE49-F238E27FC236}">
                <a16:creationId xmlns:a16="http://schemas.microsoft.com/office/drawing/2014/main" id="{F498AAC2-4963-F5CD-5FF6-BE97A864AAC9}"/>
              </a:ext>
            </a:extLst>
          </p:cNvPr>
          <p:cNvSpPr/>
          <p:nvPr/>
        </p:nvSpPr>
        <p:spPr>
          <a:xfrm>
            <a:off x="12971937" y="1499577"/>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82" name="TextBox 60">
            <a:extLst>
              <a:ext uri="{FF2B5EF4-FFF2-40B4-BE49-F238E27FC236}">
                <a16:creationId xmlns:a16="http://schemas.microsoft.com/office/drawing/2014/main" id="{38B03B67-D4C9-6B1D-F598-4BFDEE04811F}"/>
              </a:ext>
            </a:extLst>
          </p:cNvPr>
          <p:cNvSpPr txBox="1"/>
          <p:nvPr/>
        </p:nvSpPr>
        <p:spPr>
          <a:xfrm>
            <a:off x="11752736" y="1578191"/>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25.2%</a:t>
            </a:r>
          </a:p>
        </p:txBody>
      </p:sp>
      <p:sp>
        <p:nvSpPr>
          <p:cNvPr id="83" name="TextBox 62">
            <a:extLst>
              <a:ext uri="{FF2B5EF4-FFF2-40B4-BE49-F238E27FC236}">
                <a16:creationId xmlns:a16="http://schemas.microsoft.com/office/drawing/2014/main" id="{E2A8D330-2FFF-DB44-E16C-A728102E499B}"/>
              </a:ext>
            </a:extLst>
          </p:cNvPr>
          <p:cNvSpPr txBox="1"/>
          <p:nvPr/>
        </p:nvSpPr>
        <p:spPr>
          <a:xfrm>
            <a:off x="15811961" y="153480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0.7%</a:t>
            </a:r>
          </a:p>
        </p:txBody>
      </p:sp>
      <p:sp>
        <p:nvSpPr>
          <p:cNvPr id="86" name="TextBox 61">
            <a:extLst>
              <a:ext uri="{FF2B5EF4-FFF2-40B4-BE49-F238E27FC236}">
                <a16:creationId xmlns:a16="http://schemas.microsoft.com/office/drawing/2014/main" id="{37F7C1D0-6E89-00E6-9B93-C6BB68FA94D9}"/>
              </a:ext>
            </a:extLst>
          </p:cNvPr>
          <p:cNvSpPr txBox="1"/>
          <p:nvPr/>
        </p:nvSpPr>
        <p:spPr>
          <a:xfrm>
            <a:off x="13657737" y="1578191"/>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74.4%</a:t>
            </a:r>
          </a:p>
        </p:txBody>
      </p:sp>
      <p:sp>
        <p:nvSpPr>
          <p:cNvPr id="17" name="TextBox 46">
            <a:extLst>
              <a:ext uri="{FF2B5EF4-FFF2-40B4-BE49-F238E27FC236}">
                <a16:creationId xmlns:a16="http://schemas.microsoft.com/office/drawing/2014/main" id="{D008358F-B497-EAFB-64F2-4829102F9937}"/>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6" name="TextBox 67">
            <a:extLst>
              <a:ext uri="{FF2B5EF4-FFF2-40B4-BE49-F238E27FC236}">
                <a16:creationId xmlns:a16="http://schemas.microsoft.com/office/drawing/2014/main" id="{2B996276-439F-3243-A449-127BAE699430}"/>
              </a:ext>
            </a:extLst>
          </p:cNvPr>
          <p:cNvSpPr txBox="1"/>
          <p:nvPr/>
        </p:nvSpPr>
        <p:spPr>
          <a:xfrm>
            <a:off x="16034649" y="5974685"/>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panose="020B0604020202020204" charset="0"/>
                <a:ea typeface="Inter Bold" panose="020B0604020202020204" charset="0"/>
              </a:rPr>
              <a:t>Lifestyles &amp; Hobbies/</a:t>
            </a:r>
          </a:p>
          <a:p>
            <a:pPr>
              <a:lnSpc>
                <a:spcPts val="2100"/>
              </a:lnSpc>
            </a:pPr>
            <a:r>
              <a:rPr lang="en-US" sz="1500">
                <a:solidFill>
                  <a:srgbClr val="FFFFFF"/>
                </a:solidFill>
                <a:latin typeface="Inter Bold" panose="020B0604020202020204" charset="0"/>
                <a:ea typeface="Inter Bold" panose="020B0604020202020204" charset="0"/>
              </a:rPr>
              <a:t>Shutterbugs</a:t>
            </a:r>
          </a:p>
        </p:txBody>
      </p:sp>
      <p:grpSp>
        <p:nvGrpSpPr>
          <p:cNvPr id="23" name="Group 22">
            <a:extLst>
              <a:ext uri="{FF2B5EF4-FFF2-40B4-BE49-F238E27FC236}">
                <a16:creationId xmlns:a16="http://schemas.microsoft.com/office/drawing/2014/main" id="{793B063F-D890-03A3-C75B-228555F1607C}"/>
              </a:ext>
            </a:extLst>
          </p:cNvPr>
          <p:cNvGrpSpPr/>
          <p:nvPr/>
        </p:nvGrpSpPr>
        <p:grpSpPr>
          <a:xfrm>
            <a:off x="13030200" y="4686300"/>
            <a:ext cx="2883812" cy="342211"/>
            <a:chOff x="13610204" y="4755878"/>
            <a:chExt cx="2883812" cy="342211"/>
          </a:xfrm>
        </p:grpSpPr>
        <p:pic>
          <p:nvPicPr>
            <p:cNvPr id="30" name="Graphic 29" descr="Badge Question Mark with solid fill">
              <a:extLst>
                <a:ext uri="{FF2B5EF4-FFF2-40B4-BE49-F238E27FC236}">
                  <a16:creationId xmlns:a16="http://schemas.microsoft.com/office/drawing/2014/main" id="{7D158B92-B47C-9EB5-4533-DA799A45951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55878"/>
              <a:ext cx="342211" cy="342211"/>
            </a:xfrm>
            <a:prstGeom prst="rect">
              <a:avLst/>
            </a:prstGeom>
          </p:spPr>
        </p:pic>
        <p:sp>
          <p:nvSpPr>
            <p:cNvPr id="45" name="TextBox 54">
              <a:extLst>
                <a:ext uri="{FF2B5EF4-FFF2-40B4-BE49-F238E27FC236}">
                  <a16:creationId xmlns:a16="http://schemas.microsoft.com/office/drawing/2014/main" id="{B1E7D75C-9B21-54AA-F8C8-A1B34A2A0C7E}"/>
                </a:ext>
              </a:extLst>
            </p:cNvPr>
            <p:cNvSpPr txBox="1"/>
            <p:nvPr/>
          </p:nvSpPr>
          <p:spPr>
            <a:xfrm>
              <a:off x="14061223" y="475587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(69.1%)</a:t>
              </a:r>
            </a:p>
          </p:txBody>
        </p:sp>
      </p:grpSp>
      <p:sp>
        <p:nvSpPr>
          <p:cNvPr id="60" name="TextBox 70">
            <a:extLst>
              <a:ext uri="{FF2B5EF4-FFF2-40B4-BE49-F238E27FC236}">
                <a16:creationId xmlns:a16="http://schemas.microsoft.com/office/drawing/2014/main" id="{067FB9A9-C67B-7368-622E-1096D57EAB0F}"/>
              </a:ext>
            </a:extLst>
          </p:cNvPr>
          <p:cNvSpPr txBox="1"/>
          <p:nvPr/>
        </p:nvSpPr>
        <p:spPr>
          <a:xfrm>
            <a:off x="16037611" y="7037696"/>
            <a:ext cx="2002655" cy="785793"/>
          </a:xfrm>
          <a:prstGeom prst="rect">
            <a:avLst/>
          </a:prstGeom>
        </p:spPr>
        <p:txBody>
          <a:bodyPr lIns="0" tIns="0" rIns="0" bIns="0" rtlCol="0" anchor="t">
            <a:spAutoFit/>
          </a:bodyPr>
          <a:lstStyle/>
          <a:p>
            <a:pPr>
              <a:lnSpc>
                <a:spcPts val="2100"/>
              </a:lnSpc>
            </a:pPr>
            <a:r>
              <a:rPr lang="en-US" sz="1500" b="1">
                <a:solidFill>
                  <a:schemeClr val="bg1"/>
                </a:solidFill>
                <a:latin typeface="Inter" panose="020B0604020202020204" charset="0"/>
                <a:ea typeface="Inter" panose="020B0604020202020204" charset="0"/>
              </a:rPr>
              <a:t>Media &amp; Entertainment/Music Lovers</a:t>
            </a:r>
          </a:p>
        </p:txBody>
      </p:sp>
      <p:sp>
        <p:nvSpPr>
          <p:cNvPr id="67" name="TextBox 67">
            <a:extLst>
              <a:ext uri="{FF2B5EF4-FFF2-40B4-BE49-F238E27FC236}">
                <a16:creationId xmlns:a16="http://schemas.microsoft.com/office/drawing/2014/main" id="{76971F54-E08E-3D18-75CC-F697168780EA}"/>
              </a:ext>
            </a:extLst>
          </p:cNvPr>
          <p:cNvSpPr txBox="1"/>
          <p:nvPr/>
        </p:nvSpPr>
        <p:spPr>
          <a:xfrm>
            <a:off x="12913348" y="7150419"/>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a:t>
            </a:r>
          </a:p>
          <a:p>
            <a:pPr>
              <a:lnSpc>
                <a:spcPts val="2100"/>
              </a:lnSpc>
            </a:pPr>
            <a:endParaRPr lang="en-US" sz="1500">
              <a:solidFill>
                <a:srgbClr val="FFFFFF"/>
              </a:solidFill>
              <a:latin typeface="Inter Bold"/>
            </a:endParaRPr>
          </a:p>
        </p:txBody>
      </p:sp>
      <p:sp>
        <p:nvSpPr>
          <p:cNvPr id="18" name="Freeform 41">
            <a:extLst>
              <a:ext uri="{FF2B5EF4-FFF2-40B4-BE49-F238E27FC236}">
                <a16:creationId xmlns:a16="http://schemas.microsoft.com/office/drawing/2014/main" id="{86855890-29F5-ABF4-25C0-0C066B9EDA52}"/>
              </a:ext>
            </a:extLst>
          </p:cNvPr>
          <p:cNvSpPr/>
          <p:nvPr/>
        </p:nvSpPr>
        <p:spPr>
          <a:xfrm>
            <a:off x="12040535" y="7149129"/>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pic>
        <p:nvPicPr>
          <p:cNvPr id="19" name="Graphic 18" descr="Music notes with solid fill">
            <a:extLst>
              <a:ext uri="{FF2B5EF4-FFF2-40B4-BE49-F238E27FC236}">
                <a16:creationId xmlns:a16="http://schemas.microsoft.com/office/drawing/2014/main" id="{F5D6DDD4-C109-1FB9-1BD3-4C79E24F0BB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981949" y="7000152"/>
            <a:ext cx="914400" cy="914400"/>
          </a:xfrm>
          <a:prstGeom prst="rect">
            <a:avLst/>
          </a:prstGeom>
        </p:spPr>
      </p:pic>
      <p:pic>
        <p:nvPicPr>
          <p:cNvPr id="28" name="Picture 12" descr="Shutter Icon - Photography &amp; Images icon Shutter icon Lens icon - CleanPNG  / KissPNG">
            <a:extLst>
              <a:ext uri="{FF2B5EF4-FFF2-40B4-BE49-F238E27FC236}">
                <a16:creationId xmlns:a16="http://schemas.microsoft.com/office/drawing/2014/main" id="{AFFAD545-7F8F-B1B1-498A-3EFFD506D3AD}"/>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5113453" y="5949507"/>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21589"/>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693049"/>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25478"/>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699793"/>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06725"/>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11569"/>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32935"/>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278125"/>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382682"/>
            <a:ext cx="3827057" cy="11087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The go-to portal for all your interior and landscape design needs, served in Malay.</a:t>
            </a:r>
          </a:p>
        </p:txBody>
      </p:sp>
      <p:sp>
        <p:nvSpPr>
          <p:cNvPr id="42" name="TextBox 42"/>
          <p:cNvSpPr txBox="1"/>
          <p:nvPr/>
        </p:nvSpPr>
        <p:spPr>
          <a:xfrm>
            <a:off x="10780082" y="6133104"/>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05153"/>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341393"/>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585134"/>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6729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6063" y="5280909"/>
            <a:ext cx="22807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impiana.my"/>
              </a:rPr>
              <a:t>impiana.my</a:t>
            </a:r>
          </a:p>
        </p:txBody>
      </p:sp>
      <p:sp>
        <p:nvSpPr>
          <p:cNvPr id="51" name="TextBox 51"/>
          <p:cNvSpPr txBox="1"/>
          <p:nvPr/>
        </p:nvSpPr>
        <p:spPr>
          <a:xfrm>
            <a:off x="14061225" y="9563214"/>
            <a:ext cx="3280738"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3909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(1.3%)</a:t>
            </a:r>
          </a:p>
          <a:p>
            <a:pPr algn="just">
              <a:lnSpc>
                <a:spcPts val="2939"/>
              </a:lnSpc>
            </a:pPr>
            <a:r>
              <a:rPr lang="en-US" sz="2099">
                <a:solidFill>
                  <a:srgbClr val="FFFFFF"/>
                </a:solidFill>
                <a:latin typeface="Inter Bold"/>
              </a:rPr>
              <a:t>25 - 34 </a:t>
            </a:r>
            <a:r>
              <a:rPr lang="en-US" sz="2099">
                <a:solidFill>
                  <a:srgbClr val="F900B0"/>
                </a:solidFill>
                <a:latin typeface="Inter Bold"/>
              </a:rPr>
              <a:t>(2.3%)</a:t>
            </a:r>
          </a:p>
          <a:p>
            <a:pPr algn="just">
              <a:lnSpc>
                <a:spcPts val="2939"/>
              </a:lnSpc>
            </a:pPr>
            <a:r>
              <a:rPr lang="en-US" sz="2099">
                <a:solidFill>
                  <a:srgbClr val="FFFFFF"/>
                </a:solidFill>
                <a:latin typeface="Inter Bold"/>
              </a:rPr>
              <a:t>35 - 44 </a:t>
            </a:r>
            <a:r>
              <a:rPr lang="en-US" sz="2099">
                <a:solidFill>
                  <a:srgbClr val="F900B0"/>
                </a:solidFill>
                <a:latin typeface="Inter Bold"/>
              </a:rPr>
              <a:t>(5.7%)</a:t>
            </a:r>
          </a:p>
          <a:p>
            <a:pPr algn="just">
              <a:lnSpc>
                <a:spcPts val="2939"/>
              </a:lnSpc>
            </a:pPr>
            <a:endParaRPr lang="en-US" sz="2099">
              <a:solidFill>
                <a:srgbClr val="F900B0"/>
              </a:solidFill>
              <a:latin typeface="Inter Bold"/>
            </a:endParaRPr>
          </a:p>
        </p:txBody>
      </p:sp>
      <p:sp>
        <p:nvSpPr>
          <p:cNvPr id="54" name="TextBox 54"/>
          <p:cNvSpPr txBox="1"/>
          <p:nvPr/>
        </p:nvSpPr>
        <p:spPr>
          <a:xfrm>
            <a:off x="6699009" y="1762174"/>
            <a:ext cx="157480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47,162</a:t>
            </a:r>
          </a:p>
        </p:txBody>
      </p:sp>
      <p:sp>
        <p:nvSpPr>
          <p:cNvPr id="55" name="TextBox 55"/>
          <p:cNvSpPr txBox="1"/>
          <p:nvPr/>
        </p:nvSpPr>
        <p:spPr>
          <a:xfrm>
            <a:off x="6699009" y="317812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69,773</a:t>
            </a:r>
          </a:p>
        </p:txBody>
      </p:sp>
      <p:sp>
        <p:nvSpPr>
          <p:cNvPr id="56" name="TextBox 56"/>
          <p:cNvSpPr txBox="1"/>
          <p:nvPr/>
        </p:nvSpPr>
        <p:spPr>
          <a:xfrm>
            <a:off x="6699009" y="461022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0:01:47</a:t>
            </a:r>
          </a:p>
        </p:txBody>
      </p:sp>
      <p:sp>
        <p:nvSpPr>
          <p:cNvPr id="57" name="TextBox 57"/>
          <p:cNvSpPr txBox="1"/>
          <p:nvPr/>
        </p:nvSpPr>
        <p:spPr>
          <a:xfrm>
            <a:off x="6261031"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74.9%</a:t>
            </a:r>
          </a:p>
        </p:txBody>
      </p:sp>
      <p:sp>
        <p:nvSpPr>
          <p:cNvPr id="58" name="TextBox 58"/>
          <p:cNvSpPr txBox="1"/>
          <p:nvPr/>
        </p:nvSpPr>
        <p:spPr>
          <a:xfrm>
            <a:off x="8649736"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25.1%</a:t>
            </a:r>
          </a:p>
        </p:txBody>
      </p:sp>
      <p:sp>
        <p:nvSpPr>
          <p:cNvPr id="59" name="TextBox 59"/>
          <p:cNvSpPr txBox="1"/>
          <p:nvPr/>
        </p:nvSpPr>
        <p:spPr>
          <a:xfrm>
            <a:off x="11761994"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16.2%</a:t>
            </a:r>
          </a:p>
        </p:txBody>
      </p:sp>
      <p:sp>
        <p:nvSpPr>
          <p:cNvPr id="60" name="TextBox 60"/>
          <p:cNvSpPr txBox="1"/>
          <p:nvPr/>
        </p:nvSpPr>
        <p:spPr>
          <a:xfrm>
            <a:off x="13807132"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84.8%</a:t>
            </a:r>
          </a:p>
        </p:txBody>
      </p:sp>
      <p:sp>
        <p:nvSpPr>
          <p:cNvPr id="61" name="TextBox 61"/>
          <p:cNvSpPr txBox="1"/>
          <p:nvPr/>
        </p:nvSpPr>
        <p:spPr>
          <a:xfrm>
            <a:off x="16088892" y="16073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195259" y="8340278"/>
            <a:ext cx="2006141"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1,059,541</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3,439,824</a:t>
            </a:r>
          </a:p>
        </p:txBody>
      </p:sp>
      <p:sp>
        <p:nvSpPr>
          <p:cNvPr id="64" name="TextBox 64"/>
          <p:cNvSpPr txBox="1"/>
          <p:nvPr/>
        </p:nvSpPr>
        <p:spPr>
          <a:xfrm>
            <a:off x="14564252" y="596275"/>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3909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(6.9%)</a:t>
            </a:r>
          </a:p>
          <a:p>
            <a:pPr algn="just">
              <a:lnSpc>
                <a:spcPts val="2939"/>
              </a:lnSpc>
            </a:pPr>
            <a:r>
              <a:rPr lang="en-US" sz="2099">
                <a:solidFill>
                  <a:srgbClr val="FFFFFF"/>
                </a:solidFill>
                <a:latin typeface="Inter Bold"/>
              </a:rPr>
              <a:t>55 - 64 </a:t>
            </a:r>
            <a:r>
              <a:rPr lang="en-US" sz="2099">
                <a:solidFill>
                  <a:srgbClr val="F900B0"/>
                </a:solidFill>
                <a:latin typeface="Inter Bold"/>
              </a:rPr>
              <a:t>(6.2%)</a:t>
            </a:r>
          </a:p>
          <a:p>
            <a:pPr algn="just">
              <a:lnSpc>
                <a:spcPts val="2939"/>
              </a:lnSpc>
            </a:pPr>
            <a:r>
              <a:rPr lang="en-US" sz="2099">
                <a:solidFill>
                  <a:srgbClr val="FFFFFF"/>
                </a:solidFill>
                <a:latin typeface="Inter Bold"/>
              </a:rPr>
              <a:t>65+ </a:t>
            </a:r>
            <a:r>
              <a:rPr lang="en-US" sz="2099">
                <a:solidFill>
                  <a:srgbClr val="F900B0"/>
                </a:solidFill>
                <a:latin typeface="Inter Bold"/>
              </a:rPr>
              <a:t>(0.6%)</a:t>
            </a:r>
          </a:p>
        </p:txBody>
      </p:sp>
      <p:sp>
        <p:nvSpPr>
          <p:cNvPr id="70" name="Freeform 70"/>
          <p:cNvSpPr/>
          <p:nvPr/>
        </p:nvSpPr>
        <p:spPr>
          <a:xfrm>
            <a:off x="1223635" y="1541329"/>
            <a:ext cx="2505586" cy="511830"/>
          </a:xfrm>
          <a:custGeom>
            <a:avLst/>
            <a:gdLst/>
            <a:ahLst/>
            <a:cxnLst/>
            <a:rect l="l" t="t" r="r" b="b"/>
            <a:pathLst>
              <a:path w="2505586" h="511830">
                <a:moveTo>
                  <a:pt x="0" y="0"/>
                </a:moveTo>
                <a:lnTo>
                  <a:pt x="2505586" y="0"/>
                </a:lnTo>
                <a:lnTo>
                  <a:pt x="2505586" y="511830"/>
                </a:lnTo>
                <a:lnTo>
                  <a:pt x="0" y="511830"/>
                </a:lnTo>
                <a:lnTo>
                  <a:pt x="0" y="0"/>
                </a:lnTo>
                <a:close/>
              </a:path>
            </a:pathLst>
          </a:custGeom>
          <a:blipFill>
            <a:blip r:embed="rId18"/>
            <a:stretch>
              <a:fillRect/>
            </a:stretch>
          </a:blipFill>
        </p:spPr>
        <p:txBody>
          <a:bodyPr/>
          <a:lstStyle/>
          <a:p>
            <a:endParaRPr lang="en-MY"/>
          </a:p>
        </p:txBody>
      </p:sp>
      <p:sp>
        <p:nvSpPr>
          <p:cNvPr id="73" name="Freeform 39">
            <a:extLst>
              <a:ext uri="{FF2B5EF4-FFF2-40B4-BE49-F238E27FC236}">
                <a16:creationId xmlns:a16="http://schemas.microsoft.com/office/drawing/2014/main" id="{5ED38280-F089-2E08-B8C3-969CFA4861E2}"/>
              </a:ext>
            </a:extLst>
          </p:cNvPr>
          <p:cNvSpPr/>
          <p:nvPr/>
        </p:nvSpPr>
        <p:spPr>
          <a:xfrm>
            <a:off x="12020268" y="7104866"/>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75" name="Freeform 39">
            <a:extLst>
              <a:ext uri="{FF2B5EF4-FFF2-40B4-BE49-F238E27FC236}">
                <a16:creationId xmlns:a16="http://schemas.microsoft.com/office/drawing/2014/main" id="{4199EDC9-33A3-3110-C755-A48C94AEAAA6}"/>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76" name="TextBox 67">
            <a:extLst>
              <a:ext uri="{FF2B5EF4-FFF2-40B4-BE49-F238E27FC236}">
                <a16:creationId xmlns:a16="http://schemas.microsoft.com/office/drawing/2014/main" id="{493E7D49-8663-A8BB-FCB9-C56EF36FC6A9}"/>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37" name="Freeform 23">
            <a:hlinkClick r:id="rId23"/>
            <a:extLst>
              <a:ext uri="{FF2B5EF4-FFF2-40B4-BE49-F238E27FC236}">
                <a16:creationId xmlns:a16="http://schemas.microsoft.com/office/drawing/2014/main" id="{8E6DEA5E-FEE3-CFBD-2BA9-4F2178E45900}"/>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sp>
        <p:nvSpPr>
          <p:cNvPr id="38" name="Freeform 24">
            <a:hlinkClick r:id="rId26"/>
            <a:extLst>
              <a:ext uri="{FF2B5EF4-FFF2-40B4-BE49-F238E27FC236}">
                <a16:creationId xmlns:a16="http://schemas.microsoft.com/office/drawing/2014/main" id="{2CAA550B-ABAF-BA8D-1D7F-ADA821107671}"/>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39" name="Freeform 25">
            <a:hlinkClick r:id="rId29"/>
            <a:extLst>
              <a:ext uri="{FF2B5EF4-FFF2-40B4-BE49-F238E27FC236}">
                <a16:creationId xmlns:a16="http://schemas.microsoft.com/office/drawing/2014/main" id="{9B866EB6-D484-1E6E-4F44-B1233722214E}"/>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72B023A6-37D1-7F5E-D656-B8595F6A6C72}"/>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47C8D09C-EB43-0697-A245-82E9B9E72335}"/>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CAC023A5-17F5-B592-A700-F01F3A3BCF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EF421FDB-FBEE-F88A-94AB-32C4D6B285D4}"/>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32"/>
              <a:extLst>
                <a:ext uri="{FF2B5EF4-FFF2-40B4-BE49-F238E27FC236}">
                  <a16:creationId xmlns:a16="http://schemas.microsoft.com/office/drawing/2014/main" id="{A2DDC25C-F57B-5943-DBB6-7A54D44BD1BD}"/>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3"/>
              <a:stretch>
                <a:fillRect l="-27202" t="-7280" r="-28106" b="-37788"/>
              </a:stretch>
            </a:blipFill>
          </p:spPr>
          <p:txBody>
            <a:bodyPr/>
            <a:lstStyle/>
            <a:p>
              <a:endParaRPr lang="en-MY"/>
            </a:p>
          </p:txBody>
        </p:sp>
      </p:grpSp>
      <p:pic>
        <p:nvPicPr>
          <p:cNvPr id="77" name="Picture 76" descr="A black x symbol with white background&#10;&#10;Description automatically generated">
            <a:hlinkClick r:id="rId34"/>
            <a:extLst>
              <a:ext uri="{FF2B5EF4-FFF2-40B4-BE49-F238E27FC236}">
                <a16:creationId xmlns:a16="http://schemas.microsoft.com/office/drawing/2014/main" id="{4C39F100-B302-2F8C-E56B-D0A839CCF979}"/>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TextBox 70">
            <a:extLst>
              <a:ext uri="{FF2B5EF4-FFF2-40B4-BE49-F238E27FC236}">
                <a16:creationId xmlns:a16="http://schemas.microsoft.com/office/drawing/2014/main" id="{B1804268-5ED6-210E-553F-28ACC734D37E}"/>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4" name="TextBox 67">
            <a:extLst>
              <a:ext uri="{FF2B5EF4-FFF2-40B4-BE49-F238E27FC236}">
                <a16:creationId xmlns:a16="http://schemas.microsoft.com/office/drawing/2014/main" id="{7A57D22B-5434-2CDB-FA08-4AECF887A058}"/>
              </a:ext>
            </a:extLst>
          </p:cNvPr>
          <p:cNvSpPr txBox="1"/>
          <p:nvPr/>
        </p:nvSpPr>
        <p:spPr>
          <a:xfrm>
            <a:off x="12824121" y="6020022"/>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sp>
        <p:nvSpPr>
          <p:cNvPr id="27" name="TextBox 26">
            <a:extLst>
              <a:ext uri="{FF2B5EF4-FFF2-40B4-BE49-F238E27FC236}">
                <a16:creationId xmlns:a16="http://schemas.microsoft.com/office/drawing/2014/main" id="{80551500-07B5-DE9A-BF80-5A8C7C4F0211}"/>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28" name="Freeform 39">
            <a:extLst>
              <a:ext uri="{FF2B5EF4-FFF2-40B4-BE49-F238E27FC236}">
                <a16:creationId xmlns:a16="http://schemas.microsoft.com/office/drawing/2014/main" id="{E4C11185-9422-A52A-AB75-B478AC4450A0}"/>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26" name="TextBox 46">
            <a:extLst>
              <a:ext uri="{FF2B5EF4-FFF2-40B4-BE49-F238E27FC236}">
                <a16:creationId xmlns:a16="http://schemas.microsoft.com/office/drawing/2014/main" id="{ED885D84-FF0A-3862-621F-81C10CB7B7E8}"/>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5" name="Group 24">
            <a:extLst>
              <a:ext uri="{FF2B5EF4-FFF2-40B4-BE49-F238E27FC236}">
                <a16:creationId xmlns:a16="http://schemas.microsoft.com/office/drawing/2014/main" id="{D89F7C81-D694-2902-8229-BB524A220B64}"/>
              </a:ext>
            </a:extLst>
          </p:cNvPr>
          <p:cNvGrpSpPr/>
          <p:nvPr/>
        </p:nvGrpSpPr>
        <p:grpSpPr>
          <a:xfrm>
            <a:off x="13270588" y="4568820"/>
            <a:ext cx="2883812" cy="346080"/>
            <a:chOff x="13610204" y="4638398"/>
            <a:chExt cx="2883812" cy="346080"/>
          </a:xfrm>
        </p:grpSpPr>
        <p:pic>
          <p:nvPicPr>
            <p:cNvPr id="30" name="Graphic 29" descr="Badge Question Mark with solid fill">
              <a:extLst>
                <a:ext uri="{FF2B5EF4-FFF2-40B4-BE49-F238E27FC236}">
                  <a16:creationId xmlns:a16="http://schemas.microsoft.com/office/drawing/2014/main" id="{4734061E-9F76-653F-180A-5F4C72A3EAB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642267"/>
              <a:ext cx="342211" cy="342211"/>
            </a:xfrm>
            <a:prstGeom prst="rect">
              <a:avLst/>
            </a:prstGeom>
          </p:spPr>
        </p:pic>
        <p:sp>
          <p:nvSpPr>
            <p:cNvPr id="31" name="TextBox 54">
              <a:extLst>
                <a:ext uri="{FF2B5EF4-FFF2-40B4-BE49-F238E27FC236}">
                  <a16:creationId xmlns:a16="http://schemas.microsoft.com/office/drawing/2014/main" id="{87955737-4DEB-66BC-3542-E4034BFA2A91}"/>
                </a:ext>
              </a:extLst>
            </p:cNvPr>
            <p:cNvSpPr txBox="1"/>
            <p:nvPr/>
          </p:nvSpPr>
          <p:spPr>
            <a:xfrm>
              <a:off x="14061223" y="463839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(77.0%)</a:t>
              </a:r>
            </a:p>
          </p:txBody>
        </p:sp>
      </p:grpSp>
      <p:sp>
        <p:nvSpPr>
          <p:cNvPr id="45" name="Freeform 41">
            <a:extLst>
              <a:ext uri="{FF2B5EF4-FFF2-40B4-BE49-F238E27FC236}">
                <a16:creationId xmlns:a16="http://schemas.microsoft.com/office/drawing/2014/main" id="{DD7B49CA-0B7D-28B8-408A-460DB9361B50}"/>
              </a:ext>
            </a:extLst>
          </p:cNvPr>
          <p:cNvSpPr/>
          <p:nvPr/>
        </p:nvSpPr>
        <p:spPr>
          <a:xfrm>
            <a:off x="11983401" y="6191549"/>
            <a:ext cx="604312" cy="548276"/>
          </a:xfrm>
          <a:custGeom>
            <a:avLst/>
            <a:gdLst/>
            <a:ahLst/>
            <a:cxnLst/>
            <a:rect l="l" t="t" r="r" b="b"/>
            <a:pathLst>
              <a:path w="604312" h="548276">
                <a:moveTo>
                  <a:pt x="0" y="0"/>
                </a:moveTo>
                <a:lnTo>
                  <a:pt x="604313" y="0"/>
                </a:lnTo>
                <a:lnTo>
                  <a:pt x="604313" y="548276"/>
                </a:lnTo>
                <a:lnTo>
                  <a:pt x="0" y="54827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011207"/>
            <a:ext cx="3827057" cy="18516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Malaysia’s only fashion magazine dedicated to modest fashion, beauty, and religious tips for Muslim women.</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6063" y="5339488"/>
            <a:ext cx="22807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hijabista.com.my"/>
              </a:rPr>
              <a:t>hijabista.my</a:t>
            </a:r>
          </a:p>
        </p:txBody>
      </p:sp>
      <p:sp>
        <p:nvSpPr>
          <p:cNvPr id="51" name="TextBox 51"/>
          <p:cNvSpPr txBox="1"/>
          <p:nvPr/>
        </p:nvSpPr>
        <p:spPr>
          <a:xfrm>
            <a:off x="14061225" y="9563214"/>
            <a:ext cx="3280738"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(1.1%)</a:t>
            </a:r>
          </a:p>
          <a:p>
            <a:pPr algn="just">
              <a:lnSpc>
                <a:spcPts val="2939"/>
              </a:lnSpc>
            </a:pPr>
            <a:r>
              <a:rPr lang="en-US" sz="2099">
                <a:solidFill>
                  <a:srgbClr val="FFFFFF"/>
                </a:solidFill>
                <a:latin typeface="Inter Bold"/>
              </a:rPr>
              <a:t>25 - 34 </a:t>
            </a:r>
            <a:r>
              <a:rPr lang="en-US" sz="2099">
                <a:solidFill>
                  <a:srgbClr val="F900B0"/>
                </a:solidFill>
                <a:latin typeface="Inter Bold"/>
              </a:rPr>
              <a:t>(2.4%)</a:t>
            </a:r>
          </a:p>
          <a:p>
            <a:pPr algn="just">
              <a:lnSpc>
                <a:spcPts val="2939"/>
              </a:lnSpc>
            </a:pPr>
            <a:r>
              <a:rPr lang="en-US" sz="2099">
                <a:solidFill>
                  <a:srgbClr val="FFFFFF"/>
                </a:solidFill>
                <a:latin typeface="Inter Bold"/>
              </a:rPr>
              <a:t>35 - 44 </a:t>
            </a:r>
            <a:r>
              <a:rPr lang="en-US" sz="2099">
                <a:solidFill>
                  <a:srgbClr val="F900B0"/>
                </a:solidFill>
                <a:latin typeface="Inter Bold"/>
              </a:rPr>
              <a:t>(7.3%)</a:t>
            </a:r>
          </a:p>
          <a:p>
            <a:pPr algn="just">
              <a:lnSpc>
                <a:spcPts val="2939"/>
              </a:lnSpc>
            </a:pPr>
            <a:endParaRPr lang="en-US" sz="2099">
              <a:solidFill>
                <a:srgbClr val="F900B0"/>
              </a:solidFill>
              <a:latin typeface="Inter Bold"/>
            </a:endParaRP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60,331</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83,112</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0:01:43</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80.8%</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19.2%</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9.1%</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90.8%</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372600" y="8340278"/>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1,250,700</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2,000,560</a:t>
            </a:r>
          </a:p>
        </p:txBody>
      </p:sp>
      <p:sp>
        <p:nvSpPr>
          <p:cNvPr id="64" name="TextBox 64"/>
          <p:cNvSpPr txBox="1"/>
          <p:nvPr/>
        </p:nvSpPr>
        <p:spPr>
          <a:xfrm>
            <a:off x="14325600" y="540165"/>
            <a:ext cx="3513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(8.1%)</a:t>
            </a:r>
          </a:p>
          <a:p>
            <a:pPr algn="just">
              <a:lnSpc>
                <a:spcPts val="2939"/>
              </a:lnSpc>
            </a:pPr>
            <a:r>
              <a:rPr lang="en-US" sz="2099">
                <a:solidFill>
                  <a:srgbClr val="FFFFFF"/>
                </a:solidFill>
                <a:latin typeface="Inter Bold"/>
              </a:rPr>
              <a:t>55 - 64 </a:t>
            </a:r>
            <a:r>
              <a:rPr lang="en-US" sz="2099">
                <a:solidFill>
                  <a:srgbClr val="F900B0"/>
                </a:solidFill>
                <a:latin typeface="Inter Bold"/>
              </a:rPr>
              <a:t>(9.8%)</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262320" y="1433254"/>
            <a:ext cx="2466902" cy="727980"/>
          </a:xfrm>
          <a:custGeom>
            <a:avLst/>
            <a:gdLst/>
            <a:ahLst/>
            <a:cxnLst/>
            <a:rect l="l" t="t" r="r" b="b"/>
            <a:pathLst>
              <a:path w="2466902" h="727980">
                <a:moveTo>
                  <a:pt x="0" y="0"/>
                </a:moveTo>
                <a:lnTo>
                  <a:pt x="2466901" y="0"/>
                </a:lnTo>
                <a:lnTo>
                  <a:pt x="2466901" y="727980"/>
                </a:lnTo>
                <a:lnTo>
                  <a:pt x="0" y="727980"/>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5A126404-228E-0DB9-B4EC-1FD652B676C4}"/>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FF7AFFD9-E154-FC39-3E1A-E4DC33C418AB}"/>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DCA6EFC5-FA51-AB69-225C-7C4B0CBE4A6D}"/>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C8FB031E-FC7E-4B44-2383-3E406934EC5E}"/>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0D5E48C8-63CF-67E1-31DC-F6BB038330B8}"/>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FBF8AEFF-3B1D-E033-E572-BB57579AC01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A3D72186-D95B-8DC0-5D4C-E55B7E02913F}"/>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3CBA552E-8C73-9824-2662-ACF2E241012E}"/>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1" name="Picture 70" descr="A black x symbol with white background&#10;&#10;Description automatically generated">
            <a:hlinkClick r:id="rId30"/>
            <a:extLst>
              <a:ext uri="{FF2B5EF4-FFF2-40B4-BE49-F238E27FC236}">
                <a16:creationId xmlns:a16="http://schemas.microsoft.com/office/drawing/2014/main" id="{11560990-5E23-C715-CB24-02A9DC50168E}"/>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6" name="Freeform 39">
            <a:extLst>
              <a:ext uri="{FF2B5EF4-FFF2-40B4-BE49-F238E27FC236}">
                <a16:creationId xmlns:a16="http://schemas.microsoft.com/office/drawing/2014/main" id="{3BE2053D-1A2A-1399-C2F8-D94F830254CD}"/>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9" name="TextBox 70">
            <a:extLst>
              <a:ext uri="{FF2B5EF4-FFF2-40B4-BE49-F238E27FC236}">
                <a16:creationId xmlns:a16="http://schemas.microsoft.com/office/drawing/2014/main" id="{A392ECA3-4BBA-3503-6B92-914B7D5FAF3D}"/>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3" name="TextBox 46">
            <a:extLst>
              <a:ext uri="{FF2B5EF4-FFF2-40B4-BE49-F238E27FC236}">
                <a16:creationId xmlns:a16="http://schemas.microsoft.com/office/drawing/2014/main" id="{AD0DF792-D577-0C6C-C962-B6AD43D305BE}"/>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0" name="TextBox 29">
            <a:extLst>
              <a:ext uri="{FF2B5EF4-FFF2-40B4-BE49-F238E27FC236}">
                <a16:creationId xmlns:a16="http://schemas.microsoft.com/office/drawing/2014/main" id="{44400FB4-A3AB-5B12-23CB-1A5694C542F0}"/>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31" name="Freeform 39">
            <a:extLst>
              <a:ext uri="{FF2B5EF4-FFF2-40B4-BE49-F238E27FC236}">
                <a16:creationId xmlns:a16="http://schemas.microsoft.com/office/drawing/2014/main" id="{EF0E23F2-821C-5C4C-ABD1-A135FA0643BB}"/>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4" name="TextBox 23">
            <a:extLst>
              <a:ext uri="{FF2B5EF4-FFF2-40B4-BE49-F238E27FC236}">
                <a16:creationId xmlns:a16="http://schemas.microsoft.com/office/drawing/2014/main" id="{CFAD49A2-2B11-D7E3-D2D1-ACC9D740285E}"/>
              </a:ext>
            </a:extLst>
          </p:cNvPr>
          <p:cNvSpPr txBox="1"/>
          <p:nvPr/>
        </p:nvSpPr>
        <p:spPr>
          <a:xfrm>
            <a:off x="12780598" y="5804237"/>
            <a:ext cx="2189202" cy="1015663"/>
          </a:xfrm>
          <a:prstGeom prst="rect">
            <a:avLst/>
          </a:prstGeom>
          <a:noFill/>
        </p:spPr>
        <p:txBody>
          <a:bodyPr wrap="square">
            <a:spAutoFit/>
          </a:bodyPr>
          <a:lstStyle/>
          <a:p>
            <a:r>
              <a:rPr lang="en-US" sz="1500" b="1">
                <a:solidFill>
                  <a:schemeClr val="bg1"/>
                </a:solidFill>
                <a:latin typeface="Inter" panose="020B0604020202020204" charset="0"/>
                <a:ea typeface="Inter" panose="020B0604020202020204" charset="0"/>
              </a:rPr>
              <a:t>Food &amp; Dining/Cooking Enthusiasts/Aspiring Chefs</a:t>
            </a:r>
            <a:endParaRPr lang="en-MY" sz="1500" b="1">
              <a:solidFill>
                <a:schemeClr val="bg1"/>
              </a:solidFill>
              <a:latin typeface="Inter" panose="020B0604020202020204" charset="0"/>
              <a:ea typeface="Inter" panose="020B0604020202020204" charset="0"/>
            </a:endParaRPr>
          </a:p>
        </p:txBody>
      </p:sp>
      <p:sp>
        <p:nvSpPr>
          <p:cNvPr id="45" name="TextBox 67">
            <a:extLst>
              <a:ext uri="{FF2B5EF4-FFF2-40B4-BE49-F238E27FC236}">
                <a16:creationId xmlns:a16="http://schemas.microsoft.com/office/drawing/2014/main" id="{85BAFEEF-45B7-35B4-FF44-8E9D62D7AEF6}"/>
              </a:ext>
            </a:extLst>
          </p:cNvPr>
          <p:cNvSpPr txBox="1"/>
          <p:nvPr/>
        </p:nvSpPr>
        <p:spPr>
          <a:xfrm>
            <a:off x="15850903" y="5954812"/>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 Shutterbugs</a:t>
            </a:r>
          </a:p>
        </p:txBody>
      </p:sp>
      <p:pic>
        <p:nvPicPr>
          <p:cNvPr id="73" name="Picture 12" descr="Shutter Icon - Photography &amp; Images icon Shutter icon Lens icon - CleanPNG  / KissPNG">
            <a:extLst>
              <a:ext uri="{FF2B5EF4-FFF2-40B4-BE49-F238E27FC236}">
                <a16:creationId xmlns:a16="http://schemas.microsoft.com/office/drawing/2014/main" id="{55B6A77D-C1DD-E0CE-0159-CF75A7FB5B7E}"/>
              </a:ext>
            </a:extLst>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78291" y="5811995"/>
            <a:ext cx="781018" cy="81573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093CA80C-AB96-737D-0CE5-4FB9EB50D159}"/>
              </a:ext>
            </a:extLst>
          </p:cNvPr>
          <p:cNvGrpSpPr/>
          <p:nvPr/>
        </p:nvGrpSpPr>
        <p:grpSpPr>
          <a:xfrm>
            <a:off x="13270588" y="4648889"/>
            <a:ext cx="2883812" cy="342211"/>
            <a:chOff x="13610204" y="4718467"/>
            <a:chExt cx="2883812" cy="342211"/>
          </a:xfrm>
        </p:grpSpPr>
        <p:pic>
          <p:nvPicPr>
            <p:cNvPr id="76" name="Graphic 75" descr="Badge Question Mark with solid fill">
              <a:extLst>
                <a:ext uri="{FF2B5EF4-FFF2-40B4-BE49-F238E27FC236}">
                  <a16:creationId xmlns:a16="http://schemas.microsoft.com/office/drawing/2014/main" id="{9B224B4C-2F4F-7E2A-7ACF-54F63B76FA1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7" name="TextBox 54">
              <a:extLst>
                <a:ext uri="{FF2B5EF4-FFF2-40B4-BE49-F238E27FC236}">
                  <a16:creationId xmlns:a16="http://schemas.microsoft.com/office/drawing/2014/main" id="{E7479779-C739-5D8B-9446-B5E7F2D7F597}"/>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(70.5%)</a:t>
              </a:r>
            </a:p>
          </p:txBody>
        </p:sp>
      </p:grpSp>
      <p:sp>
        <p:nvSpPr>
          <p:cNvPr id="27" name="Freeform 39">
            <a:extLst>
              <a:ext uri="{FF2B5EF4-FFF2-40B4-BE49-F238E27FC236}">
                <a16:creationId xmlns:a16="http://schemas.microsoft.com/office/drawing/2014/main" id="{0FE2E5CF-9159-ED4A-731D-3AFA544EAA6D}"/>
              </a:ext>
            </a:extLst>
          </p:cNvPr>
          <p:cNvSpPr/>
          <p:nvPr/>
        </p:nvSpPr>
        <p:spPr>
          <a:xfrm>
            <a:off x="12024469" y="5979891"/>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This one’s for the family, served with a healthy dose of household hacks, inspiring stories, and health tips.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6063" y="5498555"/>
            <a:ext cx="22807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keluarga.my"/>
              </a:rPr>
              <a:t>keluarga.my</a:t>
            </a:r>
          </a:p>
        </p:txBody>
      </p:sp>
      <p:sp>
        <p:nvSpPr>
          <p:cNvPr id="51" name="TextBox 51"/>
          <p:cNvSpPr txBox="1"/>
          <p:nvPr/>
        </p:nvSpPr>
        <p:spPr>
          <a:xfrm>
            <a:off x="14061224" y="9563214"/>
            <a:ext cx="329978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(1.1%)</a:t>
            </a:r>
          </a:p>
          <a:p>
            <a:pPr algn="just">
              <a:lnSpc>
                <a:spcPts val="2939"/>
              </a:lnSpc>
            </a:pPr>
            <a:r>
              <a:rPr lang="en-US" sz="2099">
                <a:solidFill>
                  <a:srgbClr val="FFFFFF"/>
                </a:solidFill>
                <a:latin typeface="Inter Bold"/>
              </a:rPr>
              <a:t>25 - 34 </a:t>
            </a:r>
            <a:r>
              <a:rPr lang="en-US" sz="2099">
                <a:solidFill>
                  <a:srgbClr val="F900B0"/>
                </a:solidFill>
                <a:latin typeface="Inter Bold"/>
              </a:rPr>
              <a:t>(1.9%)</a:t>
            </a:r>
          </a:p>
          <a:p>
            <a:pPr algn="just">
              <a:lnSpc>
                <a:spcPts val="2939"/>
              </a:lnSpc>
            </a:pPr>
            <a:r>
              <a:rPr lang="en-US" sz="2099">
                <a:solidFill>
                  <a:srgbClr val="FFFFFF"/>
                </a:solidFill>
                <a:latin typeface="Inter Bold"/>
              </a:rPr>
              <a:t>35 - 44 </a:t>
            </a:r>
            <a:r>
              <a:rPr lang="en-US" sz="2099">
                <a:solidFill>
                  <a:srgbClr val="F900B0"/>
                </a:solidFill>
                <a:latin typeface="Inter Bold"/>
              </a:rPr>
              <a:t>(6.8%)</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76,991</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106,824</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0:01:39</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76.7%</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23.3%</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12.4%</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86.5%</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029675" y="8338843"/>
            <a:ext cx="1823206"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1,190,393</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2,775,642</a:t>
            </a:r>
          </a:p>
        </p:txBody>
      </p:sp>
      <p:sp>
        <p:nvSpPr>
          <p:cNvPr id="64" name="TextBox 64"/>
          <p:cNvSpPr txBox="1"/>
          <p:nvPr/>
        </p:nvSpPr>
        <p:spPr>
          <a:xfrm>
            <a:off x="14564252" y="596275"/>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(6.8%)</a:t>
            </a:r>
          </a:p>
          <a:p>
            <a:pPr algn="just">
              <a:lnSpc>
                <a:spcPts val="2939"/>
              </a:lnSpc>
            </a:pPr>
            <a:r>
              <a:rPr lang="en-US" sz="2099">
                <a:solidFill>
                  <a:srgbClr val="FFFFFF"/>
                </a:solidFill>
                <a:latin typeface="Inter Bold"/>
              </a:rPr>
              <a:t>55 - 64 </a:t>
            </a:r>
            <a:r>
              <a:rPr lang="en-US" sz="2099">
                <a:solidFill>
                  <a:srgbClr val="F900B0"/>
                </a:solidFill>
                <a:latin typeface="Inter Bold"/>
              </a:rPr>
              <a:t>(6.9%)</a:t>
            </a:r>
          </a:p>
          <a:p>
            <a:pPr algn="just">
              <a:lnSpc>
                <a:spcPts val="2939"/>
              </a:lnSpc>
            </a:pPr>
            <a:r>
              <a:rPr lang="en-US" sz="2099">
                <a:solidFill>
                  <a:srgbClr val="FFFFFF"/>
                </a:solidFill>
                <a:latin typeface="Inter Bold"/>
              </a:rPr>
              <a:t>65+ </a:t>
            </a:r>
            <a:r>
              <a:rPr lang="en-US" sz="2099">
                <a:solidFill>
                  <a:srgbClr val="F900B0"/>
                </a:solidFill>
                <a:latin typeface="Inter Bold"/>
              </a:rPr>
              <a:t>(0.9%)</a:t>
            </a:r>
          </a:p>
        </p:txBody>
      </p:sp>
      <p:sp>
        <p:nvSpPr>
          <p:cNvPr id="70" name="Freeform 70"/>
          <p:cNvSpPr/>
          <p:nvPr/>
        </p:nvSpPr>
        <p:spPr>
          <a:xfrm>
            <a:off x="1210722" y="1468107"/>
            <a:ext cx="2570097" cy="757314"/>
          </a:xfrm>
          <a:custGeom>
            <a:avLst/>
            <a:gdLst/>
            <a:ahLst/>
            <a:cxnLst/>
            <a:rect l="l" t="t" r="r" b="b"/>
            <a:pathLst>
              <a:path w="2570097" h="757314">
                <a:moveTo>
                  <a:pt x="0" y="0"/>
                </a:moveTo>
                <a:lnTo>
                  <a:pt x="2570097" y="0"/>
                </a:lnTo>
                <a:lnTo>
                  <a:pt x="2570097" y="757314"/>
                </a:lnTo>
                <a:lnTo>
                  <a:pt x="0" y="757314"/>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EDE6D395-88E5-16F6-05A7-5116618052B8}"/>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A0EC2336-53D9-C511-4887-360B2CB12FEC}"/>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856880F4-01FC-0942-B40B-5C5EC05C279D}"/>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B867333E-6822-41D5-9FA8-9CD12B32D79B}"/>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98A0C60F-EF6C-288E-7848-295E379F4FCA}"/>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A1326AFA-5D0B-CA15-7D5F-8A0DBE9DDE9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E6F4021E-8B63-032D-4BCF-5051997D897C}"/>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DFAFA924-737C-5E9E-776E-5186C72D4AAA}"/>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C69A122B-1399-7388-B389-C01C804A303F}"/>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85C22549-451B-98CA-0273-5120E224FE18}"/>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Freeform 39">
            <a:extLst>
              <a:ext uri="{FF2B5EF4-FFF2-40B4-BE49-F238E27FC236}">
                <a16:creationId xmlns:a16="http://schemas.microsoft.com/office/drawing/2014/main" id="{4BC7A52C-ED40-9B56-A204-61A43F5528C0}"/>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7" name="TextBox 67">
            <a:extLst>
              <a:ext uri="{FF2B5EF4-FFF2-40B4-BE49-F238E27FC236}">
                <a16:creationId xmlns:a16="http://schemas.microsoft.com/office/drawing/2014/main" id="{5488EBBA-4A19-3D16-F3C9-3284516D4C61}"/>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8" name="TextBox 70">
            <a:extLst>
              <a:ext uri="{FF2B5EF4-FFF2-40B4-BE49-F238E27FC236}">
                <a16:creationId xmlns:a16="http://schemas.microsoft.com/office/drawing/2014/main" id="{98EC8AF8-4CDD-F371-9F7A-FA87B9FFA80C}"/>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30">
            <a:extLst>
              <a:ext uri="{FF2B5EF4-FFF2-40B4-BE49-F238E27FC236}">
                <a16:creationId xmlns:a16="http://schemas.microsoft.com/office/drawing/2014/main" id="{C26011EC-6C18-E1C7-6388-6D3475162EF9}"/>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0" name="Freeform 39">
            <a:extLst>
              <a:ext uri="{FF2B5EF4-FFF2-40B4-BE49-F238E27FC236}">
                <a16:creationId xmlns:a16="http://schemas.microsoft.com/office/drawing/2014/main" id="{B018CBA4-18E0-EB8E-24C5-163A313C0F59}"/>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505ABD43-9082-8179-D66C-B67655EB7A7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4" name="Group 23">
            <a:extLst>
              <a:ext uri="{FF2B5EF4-FFF2-40B4-BE49-F238E27FC236}">
                <a16:creationId xmlns:a16="http://schemas.microsoft.com/office/drawing/2014/main" id="{D2AA8571-0D80-5C8E-6863-295EDE613C0C}"/>
              </a:ext>
            </a:extLst>
          </p:cNvPr>
          <p:cNvGrpSpPr/>
          <p:nvPr/>
        </p:nvGrpSpPr>
        <p:grpSpPr>
          <a:xfrm>
            <a:off x="13270588" y="4648889"/>
            <a:ext cx="2883812" cy="342211"/>
            <a:chOff x="13610204" y="4718467"/>
            <a:chExt cx="2883812" cy="342211"/>
          </a:xfrm>
        </p:grpSpPr>
        <p:pic>
          <p:nvPicPr>
            <p:cNvPr id="45" name="Graphic 44" descr="Badge Question Mark with solid fill">
              <a:extLst>
                <a:ext uri="{FF2B5EF4-FFF2-40B4-BE49-F238E27FC236}">
                  <a16:creationId xmlns:a16="http://schemas.microsoft.com/office/drawing/2014/main" id="{C1466216-6D69-346B-FA51-EBAC27DE1A9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0474162E-E310-0EE8-BB23-8EA29A3B0BDC}"/>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(75.6%)</a:t>
              </a:r>
            </a:p>
          </p:txBody>
        </p:sp>
      </p:grpSp>
      <p:sp>
        <p:nvSpPr>
          <p:cNvPr id="72" name="TextBox 67">
            <a:extLst>
              <a:ext uri="{FF2B5EF4-FFF2-40B4-BE49-F238E27FC236}">
                <a16:creationId xmlns:a16="http://schemas.microsoft.com/office/drawing/2014/main" id="{2931DBA3-D077-842D-C550-18CEA18C3E09}"/>
              </a:ext>
            </a:extLst>
          </p:cNvPr>
          <p:cNvSpPr txBox="1"/>
          <p:nvPr/>
        </p:nvSpPr>
        <p:spPr>
          <a:xfrm>
            <a:off x="12759812" y="6048317"/>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 Shutterbugs</a:t>
            </a:r>
          </a:p>
        </p:txBody>
      </p:sp>
      <p:pic>
        <p:nvPicPr>
          <p:cNvPr id="73" name="Picture 12" descr="Shutter Icon - Photography &amp; Images icon Shutter icon Lens icon - CleanPNG  / KissPNG">
            <a:extLst>
              <a:ext uri="{FF2B5EF4-FFF2-40B4-BE49-F238E27FC236}">
                <a16:creationId xmlns:a16="http://schemas.microsoft.com/office/drawing/2014/main" id="{B09A26E5-61E6-67F9-51F5-E166556921E4}"/>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887200" y="5905500"/>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flipV="1">
            <a:off x="0" y="8259097"/>
            <a:ext cx="18288000" cy="3546"/>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complete parenting guide for young and new parents. It’s also the number one local parenting portal.</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050605" y="5587138"/>
            <a:ext cx="28903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majalahpama.my"/>
              </a:rPr>
              <a:t>majalahpama.my</a:t>
            </a:r>
          </a:p>
        </p:txBody>
      </p:sp>
      <p:sp>
        <p:nvSpPr>
          <p:cNvPr id="51" name="TextBox 51"/>
          <p:cNvSpPr txBox="1"/>
          <p:nvPr/>
        </p:nvSpPr>
        <p:spPr>
          <a:xfrm>
            <a:off x="14061224" y="9563214"/>
            <a:ext cx="331963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(0.7%)</a:t>
            </a:r>
          </a:p>
          <a:p>
            <a:pPr algn="just">
              <a:lnSpc>
                <a:spcPts val="2939"/>
              </a:lnSpc>
            </a:pPr>
            <a:r>
              <a:rPr lang="en-US" sz="2099">
                <a:solidFill>
                  <a:srgbClr val="FFFFFF"/>
                </a:solidFill>
                <a:latin typeface="Inter Bold"/>
              </a:rPr>
              <a:t>25 - 34 </a:t>
            </a:r>
            <a:r>
              <a:rPr lang="en-US" sz="2099">
                <a:solidFill>
                  <a:srgbClr val="F900B0"/>
                </a:solidFill>
                <a:latin typeface="Inter Bold"/>
              </a:rPr>
              <a:t>(2.4%)</a:t>
            </a:r>
          </a:p>
          <a:p>
            <a:pPr algn="just">
              <a:lnSpc>
                <a:spcPts val="2939"/>
              </a:lnSpc>
            </a:pPr>
            <a:r>
              <a:rPr lang="en-US" sz="2099">
                <a:solidFill>
                  <a:srgbClr val="FFFFFF"/>
                </a:solidFill>
                <a:latin typeface="Inter Bold"/>
              </a:rPr>
              <a:t>35 - 44 </a:t>
            </a:r>
            <a:r>
              <a:rPr lang="en-US" sz="2099">
                <a:solidFill>
                  <a:srgbClr val="F900B0"/>
                </a:solidFill>
                <a:latin typeface="Inter Bold"/>
              </a:rPr>
              <a:t>(7.3%)</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177,903</a:t>
            </a:r>
          </a:p>
        </p:txBody>
      </p:sp>
      <p:sp>
        <p:nvSpPr>
          <p:cNvPr id="55" name="TextBox 55"/>
          <p:cNvSpPr txBox="1"/>
          <p:nvPr/>
        </p:nvSpPr>
        <p:spPr>
          <a:xfrm>
            <a:off x="6699009" y="3241914"/>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260,646</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0:02:01</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78.8%</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21.2%</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8.3%</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91.8%</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0.4%</a:t>
            </a:r>
          </a:p>
        </p:txBody>
      </p:sp>
      <p:sp>
        <p:nvSpPr>
          <p:cNvPr id="62" name="TextBox 62"/>
          <p:cNvSpPr txBox="1"/>
          <p:nvPr/>
        </p:nvSpPr>
        <p:spPr>
          <a:xfrm>
            <a:off x="9372600" y="833884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2,524,873</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5,838,993</a:t>
            </a:r>
          </a:p>
        </p:txBody>
      </p:sp>
      <p:sp>
        <p:nvSpPr>
          <p:cNvPr id="64" name="TextBox 64"/>
          <p:cNvSpPr txBox="1"/>
          <p:nvPr/>
        </p:nvSpPr>
        <p:spPr>
          <a:xfrm>
            <a:off x="14583302" y="540166"/>
            <a:ext cx="3255463"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(8.0%)</a:t>
            </a:r>
          </a:p>
          <a:p>
            <a:pPr algn="just">
              <a:lnSpc>
                <a:spcPts val="2939"/>
              </a:lnSpc>
            </a:pPr>
            <a:r>
              <a:rPr lang="en-US" sz="2099">
                <a:solidFill>
                  <a:srgbClr val="FFFFFF"/>
                </a:solidFill>
                <a:latin typeface="Inter Bold"/>
              </a:rPr>
              <a:t>55 - 64 </a:t>
            </a:r>
            <a:r>
              <a:rPr lang="en-US" sz="2099">
                <a:solidFill>
                  <a:srgbClr val="F900B0"/>
                </a:solidFill>
                <a:latin typeface="Inter Bold"/>
              </a:rPr>
              <a:t>(9.7%)</a:t>
            </a:r>
          </a:p>
          <a:p>
            <a:pPr algn="just">
              <a:lnSpc>
                <a:spcPts val="2939"/>
              </a:lnSpc>
            </a:pPr>
            <a:r>
              <a:rPr lang="en-US" sz="2099">
                <a:solidFill>
                  <a:srgbClr val="FFFFFF"/>
                </a:solidFill>
                <a:latin typeface="Inter Bold"/>
              </a:rPr>
              <a:t>65+ </a:t>
            </a:r>
            <a:r>
              <a:rPr lang="en-US" sz="2099">
                <a:solidFill>
                  <a:srgbClr val="F900B0"/>
                </a:solidFill>
                <a:latin typeface="Inter Bold"/>
              </a:rPr>
              <a:t>(0.7%)</a:t>
            </a:r>
          </a:p>
        </p:txBody>
      </p:sp>
      <p:sp>
        <p:nvSpPr>
          <p:cNvPr id="70" name="Freeform 70"/>
          <p:cNvSpPr/>
          <p:nvPr/>
        </p:nvSpPr>
        <p:spPr>
          <a:xfrm>
            <a:off x="1277856" y="1318907"/>
            <a:ext cx="2435829" cy="943966"/>
          </a:xfrm>
          <a:custGeom>
            <a:avLst/>
            <a:gdLst/>
            <a:ahLst/>
            <a:cxnLst/>
            <a:rect l="l" t="t" r="r" b="b"/>
            <a:pathLst>
              <a:path w="2435829" h="943966">
                <a:moveTo>
                  <a:pt x="0" y="0"/>
                </a:moveTo>
                <a:lnTo>
                  <a:pt x="2435829" y="0"/>
                </a:lnTo>
                <a:lnTo>
                  <a:pt x="2435829" y="943966"/>
                </a:lnTo>
                <a:lnTo>
                  <a:pt x="0" y="943966"/>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9939CA1F-494F-DFC8-2A40-C2146B11D69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91238AC3-5731-E7C5-F2BF-5557D2350520}"/>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FCB2AB67-EED2-4DCF-866B-1F4BEADDB75A}"/>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5E7923EA-6CC7-0EC8-C913-B62FAE64CF9A}"/>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0E4A54CE-5BC2-1BF4-17D3-89C87DB70E8A}"/>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AA786249-1EAC-0AD1-1BAF-5DA467EFB90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E7D40183-7B35-59D4-066F-3D49679ACADC}"/>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546FF6AE-9ED5-657D-010D-0B605E329647}"/>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70831C54-888D-18B4-DCF4-05394BFB865A}"/>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8616FF33-B0E1-BBCA-6077-1BF6CC6731F0}"/>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Freeform 39">
            <a:extLst>
              <a:ext uri="{FF2B5EF4-FFF2-40B4-BE49-F238E27FC236}">
                <a16:creationId xmlns:a16="http://schemas.microsoft.com/office/drawing/2014/main" id="{A957609F-43BB-54A4-529C-CA72E602B906}"/>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7" name="TextBox 67">
            <a:extLst>
              <a:ext uri="{FF2B5EF4-FFF2-40B4-BE49-F238E27FC236}">
                <a16:creationId xmlns:a16="http://schemas.microsoft.com/office/drawing/2014/main" id="{CBFD9E3F-A22D-EAFA-B05B-4A5216157714}"/>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8" name="TextBox 70">
            <a:extLst>
              <a:ext uri="{FF2B5EF4-FFF2-40B4-BE49-F238E27FC236}">
                <a16:creationId xmlns:a16="http://schemas.microsoft.com/office/drawing/2014/main" id="{387BC824-492F-35C3-B6EA-2D33EE94E067}"/>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30">
            <a:extLst>
              <a:ext uri="{FF2B5EF4-FFF2-40B4-BE49-F238E27FC236}">
                <a16:creationId xmlns:a16="http://schemas.microsoft.com/office/drawing/2014/main" id="{7297A26D-740A-F0DA-A983-8CCE94C67706}"/>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0" name="Freeform 39">
            <a:extLst>
              <a:ext uri="{FF2B5EF4-FFF2-40B4-BE49-F238E27FC236}">
                <a16:creationId xmlns:a16="http://schemas.microsoft.com/office/drawing/2014/main" id="{A4C9FD59-A21C-F8BE-957E-BDCDE3961694}"/>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2C990AB7-708E-CD53-7439-5AC0FB6ED5B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4" name="TextBox 67">
            <a:extLst>
              <a:ext uri="{FF2B5EF4-FFF2-40B4-BE49-F238E27FC236}">
                <a16:creationId xmlns:a16="http://schemas.microsoft.com/office/drawing/2014/main" id="{F2AB9C01-6F03-DB12-B425-567BB0105847}"/>
              </a:ext>
            </a:extLst>
          </p:cNvPr>
          <p:cNvSpPr txBox="1"/>
          <p:nvPr/>
        </p:nvSpPr>
        <p:spPr>
          <a:xfrm>
            <a:off x="12855524" y="6062144"/>
            <a:ext cx="209870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News &amp; Politics/Avid News Readers/Avid Local News Readers</a:t>
            </a:r>
          </a:p>
        </p:txBody>
      </p:sp>
      <p:grpSp>
        <p:nvGrpSpPr>
          <p:cNvPr id="71" name="Group 70">
            <a:extLst>
              <a:ext uri="{FF2B5EF4-FFF2-40B4-BE49-F238E27FC236}">
                <a16:creationId xmlns:a16="http://schemas.microsoft.com/office/drawing/2014/main" id="{D319C5C5-5DE7-5811-33D4-CCF50BFA1002}"/>
              </a:ext>
            </a:extLst>
          </p:cNvPr>
          <p:cNvGrpSpPr/>
          <p:nvPr/>
        </p:nvGrpSpPr>
        <p:grpSpPr>
          <a:xfrm>
            <a:off x="13270588" y="4648889"/>
            <a:ext cx="3014900" cy="342211"/>
            <a:chOff x="13610204" y="4718467"/>
            <a:chExt cx="3014900" cy="342211"/>
          </a:xfrm>
        </p:grpSpPr>
        <p:pic>
          <p:nvPicPr>
            <p:cNvPr id="72" name="Graphic 71" descr="Badge Question Mark with solid fill">
              <a:extLst>
                <a:ext uri="{FF2B5EF4-FFF2-40B4-BE49-F238E27FC236}">
                  <a16:creationId xmlns:a16="http://schemas.microsoft.com/office/drawing/2014/main" id="{1C88F217-6004-F877-4E67-531EF84DC3C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3" name="TextBox 54">
              <a:extLst>
                <a:ext uri="{FF2B5EF4-FFF2-40B4-BE49-F238E27FC236}">
                  <a16:creationId xmlns:a16="http://schemas.microsoft.com/office/drawing/2014/main" id="{96819B90-6E67-CC45-AB9A-D0DC155EEF35}"/>
                </a:ext>
              </a:extLst>
            </p:cNvPr>
            <p:cNvSpPr txBox="1"/>
            <p:nvPr/>
          </p:nvSpPr>
          <p:spPr>
            <a:xfrm>
              <a:off x="14061223" y="4718468"/>
              <a:ext cx="2563881"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(71.2%)</a:t>
              </a:r>
            </a:p>
          </p:txBody>
        </p:sp>
      </p:grpSp>
      <p:sp>
        <p:nvSpPr>
          <p:cNvPr id="30" name="Freeform 39">
            <a:extLst>
              <a:ext uri="{FF2B5EF4-FFF2-40B4-BE49-F238E27FC236}">
                <a16:creationId xmlns:a16="http://schemas.microsoft.com/office/drawing/2014/main" id="{8AFD08B6-F0F3-1D50-1BE8-9B0DA3CD9D7A}"/>
              </a:ext>
            </a:extLst>
          </p:cNvPr>
          <p:cNvSpPr/>
          <p:nvPr/>
        </p:nvSpPr>
        <p:spPr>
          <a:xfrm>
            <a:off x="12069935" y="614350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011207"/>
            <a:ext cx="3827057" cy="18516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digital platform created for the modern urban male, serving everything from automotive news, health tips, and fashion features.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926507" y="5605794"/>
            <a:ext cx="313798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maskulin.com.my"/>
              </a:rPr>
              <a:t>maskulin.com.my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(0.9%)</a:t>
            </a:r>
          </a:p>
          <a:p>
            <a:pPr algn="just">
              <a:lnSpc>
                <a:spcPts val="2939"/>
              </a:lnSpc>
            </a:pPr>
            <a:r>
              <a:rPr lang="en-US" sz="2099">
                <a:solidFill>
                  <a:srgbClr val="FFFFFF"/>
                </a:solidFill>
                <a:latin typeface="Inter Bold"/>
              </a:rPr>
              <a:t>25 - 34 </a:t>
            </a:r>
            <a:r>
              <a:rPr lang="en-US" sz="2099">
                <a:solidFill>
                  <a:srgbClr val="F900B0"/>
                </a:solidFill>
                <a:latin typeface="Inter Bold"/>
              </a:rPr>
              <a:t>(2.5%)</a:t>
            </a:r>
          </a:p>
          <a:p>
            <a:pPr algn="just">
              <a:lnSpc>
                <a:spcPts val="2939"/>
              </a:lnSpc>
            </a:pPr>
            <a:r>
              <a:rPr lang="en-US" sz="2099">
                <a:solidFill>
                  <a:srgbClr val="FFFFFF"/>
                </a:solidFill>
                <a:latin typeface="Inter Bold"/>
              </a:rPr>
              <a:t>35 - 44 </a:t>
            </a:r>
            <a:r>
              <a:rPr lang="en-US" sz="2099">
                <a:solidFill>
                  <a:srgbClr val="F900B0"/>
                </a:solidFill>
                <a:latin typeface="Inter Bold"/>
              </a:rPr>
              <a:t>(6.2%)</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67,264</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95,271</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0:01:36</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48.9%</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51.1%</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9.1%</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90.5%</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0.6%</a:t>
            </a:r>
          </a:p>
        </p:txBody>
      </p:sp>
      <p:sp>
        <p:nvSpPr>
          <p:cNvPr id="62" name="TextBox 62"/>
          <p:cNvSpPr txBox="1"/>
          <p:nvPr/>
        </p:nvSpPr>
        <p:spPr>
          <a:xfrm>
            <a:off x="9480054" y="833884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593,863</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1,900,575</a:t>
            </a:r>
          </a:p>
        </p:txBody>
      </p:sp>
      <p:sp>
        <p:nvSpPr>
          <p:cNvPr id="64" name="TextBox 64"/>
          <p:cNvSpPr txBox="1"/>
          <p:nvPr/>
        </p:nvSpPr>
        <p:spPr>
          <a:xfrm>
            <a:off x="14564252" y="507904"/>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(8.9%)</a:t>
            </a:r>
          </a:p>
          <a:p>
            <a:pPr algn="just">
              <a:lnSpc>
                <a:spcPts val="2939"/>
              </a:lnSpc>
            </a:pPr>
            <a:r>
              <a:rPr lang="en-US" sz="2099">
                <a:solidFill>
                  <a:srgbClr val="FFFFFF"/>
                </a:solidFill>
                <a:latin typeface="Inter Bold"/>
              </a:rPr>
              <a:t>55 - 64 </a:t>
            </a:r>
            <a:r>
              <a:rPr lang="en-US" sz="2099">
                <a:solidFill>
                  <a:srgbClr val="F900B0"/>
                </a:solidFill>
                <a:latin typeface="Inter Bold"/>
              </a:rPr>
              <a:t>(10.8%)</a:t>
            </a:r>
          </a:p>
          <a:p>
            <a:pPr algn="just">
              <a:lnSpc>
                <a:spcPts val="2939"/>
              </a:lnSpc>
            </a:pPr>
            <a:r>
              <a:rPr lang="en-US" sz="2099">
                <a:solidFill>
                  <a:srgbClr val="FFFFFF"/>
                </a:solidFill>
                <a:latin typeface="Inter Bold"/>
              </a:rPr>
              <a:t>65+ </a:t>
            </a:r>
            <a:r>
              <a:rPr lang="en-US" sz="2099">
                <a:solidFill>
                  <a:srgbClr val="F900B0"/>
                </a:solidFill>
                <a:latin typeface="Inter Bold"/>
              </a:rPr>
              <a:t>(1.0%)</a:t>
            </a:r>
          </a:p>
        </p:txBody>
      </p:sp>
      <p:sp>
        <p:nvSpPr>
          <p:cNvPr id="70" name="Freeform 70"/>
          <p:cNvSpPr/>
          <p:nvPr/>
        </p:nvSpPr>
        <p:spPr>
          <a:xfrm>
            <a:off x="1028700" y="1418967"/>
            <a:ext cx="2933595" cy="790381"/>
          </a:xfrm>
          <a:custGeom>
            <a:avLst/>
            <a:gdLst/>
            <a:ahLst/>
            <a:cxnLst/>
            <a:rect l="l" t="t" r="r" b="b"/>
            <a:pathLst>
              <a:path w="2933595" h="790381">
                <a:moveTo>
                  <a:pt x="0" y="0"/>
                </a:moveTo>
                <a:lnTo>
                  <a:pt x="2933595" y="0"/>
                </a:lnTo>
                <a:lnTo>
                  <a:pt x="2933595" y="790382"/>
                </a:lnTo>
                <a:lnTo>
                  <a:pt x="0" y="790382"/>
                </a:lnTo>
                <a:lnTo>
                  <a:pt x="0" y="0"/>
                </a:lnTo>
                <a:close/>
              </a:path>
            </a:pathLst>
          </a:custGeom>
          <a:blipFill>
            <a:blip r:embed="rId18"/>
            <a:stretch>
              <a:fillRect t="-139311" r="-221" b="-133059"/>
            </a:stretch>
          </a:blipFill>
        </p:spPr>
        <p:txBody>
          <a:bodyPr/>
          <a:lstStyle/>
          <a:p>
            <a:endParaRPr lang="en-MY"/>
          </a:p>
        </p:txBody>
      </p:sp>
      <p:sp>
        <p:nvSpPr>
          <p:cNvPr id="80" name="Freeform 23">
            <a:hlinkClick r:id="rId19"/>
            <a:extLst>
              <a:ext uri="{FF2B5EF4-FFF2-40B4-BE49-F238E27FC236}">
                <a16:creationId xmlns:a16="http://schemas.microsoft.com/office/drawing/2014/main" id="{C700BDB5-8321-8A61-4B2C-A4A76142B8EF}"/>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81" name="Freeform 24">
            <a:hlinkClick r:id="rId22"/>
            <a:extLst>
              <a:ext uri="{FF2B5EF4-FFF2-40B4-BE49-F238E27FC236}">
                <a16:creationId xmlns:a16="http://schemas.microsoft.com/office/drawing/2014/main" id="{C09EC31C-7726-3DB6-EC24-9AFB0F2F7F88}"/>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82" name="Freeform 25">
            <a:hlinkClick r:id="rId25"/>
            <a:extLst>
              <a:ext uri="{FF2B5EF4-FFF2-40B4-BE49-F238E27FC236}">
                <a16:creationId xmlns:a16="http://schemas.microsoft.com/office/drawing/2014/main" id="{9F8B7384-66E3-6A7A-A3C4-4F05F158C1FA}"/>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83" name="Group 27">
            <a:extLst>
              <a:ext uri="{FF2B5EF4-FFF2-40B4-BE49-F238E27FC236}">
                <a16:creationId xmlns:a16="http://schemas.microsoft.com/office/drawing/2014/main" id="{AF4476E0-04F1-8787-CAE5-8C06415CB362}"/>
              </a:ext>
            </a:extLst>
          </p:cNvPr>
          <p:cNvGrpSpPr/>
          <p:nvPr/>
        </p:nvGrpSpPr>
        <p:grpSpPr>
          <a:xfrm>
            <a:off x="11161064" y="9036873"/>
            <a:ext cx="617173" cy="617173"/>
            <a:chOff x="0" y="0"/>
            <a:chExt cx="822897" cy="822897"/>
          </a:xfrm>
        </p:grpSpPr>
        <p:grpSp>
          <p:nvGrpSpPr>
            <p:cNvPr id="84" name="Group 28">
              <a:extLst>
                <a:ext uri="{FF2B5EF4-FFF2-40B4-BE49-F238E27FC236}">
                  <a16:creationId xmlns:a16="http://schemas.microsoft.com/office/drawing/2014/main" id="{E454F838-C865-887D-CFEF-361A05CCEB42}"/>
                </a:ext>
              </a:extLst>
            </p:cNvPr>
            <p:cNvGrpSpPr/>
            <p:nvPr/>
          </p:nvGrpSpPr>
          <p:grpSpPr>
            <a:xfrm>
              <a:off x="0" y="0"/>
              <a:ext cx="822897" cy="822897"/>
              <a:chOff x="0" y="0"/>
              <a:chExt cx="812800" cy="812800"/>
            </a:xfrm>
          </p:grpSpPr>
          <p:sp>
            <p:nvSpPr>
              <p:cNvPr id="86" name="Freeform 29">
                <a:extLst>
                  <a:ext uri="{FF2B5EF4-FFF2-40B4-BE49-F238E27FC236}">
                    <a16:creationId xmlns:a16="http://schemas.microsoft.com/office/drawing/2014/main" id="{82B68A19-6168-D7AE-9925-420F5A5276F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87" name="TextBox 30">
                <a:extLst>
                  <a:ext uri="{FF2B5EF4-FFF2-40B4-BE49-F238E27FC236}">
                    <a16:creationId xmlns:a16="http://schemas.microsoft.com/office/drawing/2014/main" id="{CE5661F7-93D9-9297-E7BD-D56AF46DB5A6}"/>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85" name="Freeform 31">
              <a:hlinkClick r:id="rId28"/>
              <a:extLst>
                <a:ext uri="{FF2B5EF4-FFF2-40B4-BE49-F238E27FC236}">
                  <a16:creationId xmlns:a16="http://schemas.microsoft.com/office/drawing/2014/main" id="{04498CC2-236B-5D2D-5548-18D7F04B854C}"/>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88" name="Picture 87" descr="A black x symbol with white background&#10;&#10;Description automatically generated">
            <a:hlinkClick r:id="rId30"/>
            <a:extLst>
              <a:ext uri="{FF2B5EF4-FFF2-40B4-BE49-F238E27FC236}">
                <a16:creationId xmlns:a16="http://schemas.microsoft.com/office/drawing/2014/main" id="{F31C87E1-3744-82B7-5033-C26285B32D88}"/>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2BD0177D-F4A5-039B-DABC-4FA2F2A9B54F}"/>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70">
            <a:extLst>
              <a:ext uri="{FF2B5EF4-FFF2-40B4-BE49-F238E27FC236}">
                <a16:creationId xmlns:a16="http://schemas.microsoft.com/office/drawing/2014/main" id="{F4E65B29-7E3B-C2A0-45ED-40C2C6671FA0}"/>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9" name="TextBox 28">
            <a:extLst>
              <a:ext uri="{FF2B5EF4-FFF2-40B4-BE49-F238E27FC236}">
                <a16:creationId xmlns:a16="http://schemas.microsoft.com/office/drawing/2014/main" id="{E0575C30-F03B-38EE-8699-6B0CDA4B020C}"/>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30" name="Freeform 39">
            <a:extLst>
              <a:ext uri="{FF2B5EF4-FFF2-40B4-BE49-F238E27FC236}">
                <a16:creationId xmlns:a16="http://schemas.microsoft.com/office/drawing/2014/main" id="{271FF075-6E7D-0C5E-F3C3-39EDEFFEC000}"/>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TextBox 46">
            <a:extLst>
              <a:ext uri="{FF2B5EF4-FFF2-40B4-BE49-F238E27FC236}">
                <a16:creationId xmlns:a16="http://schemas.microsoft.com/office/drawing/2014/main" id="{71E156C4-D352-BF99-FD46-9D52CC003F70}"/>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7" name="TextBox 36">
            <a:extLst>
              <a:ext uri="{FF2B5EF4-FFF2-40B4-BE49-F238E27FC236}">
                <a16:creationId xmlns:a16="http://schemas.microsoft.com/office/drawing/2014/main" id="{CD0A4FF0-CCCF-0ACF-8668-0CBA019E2CA0}"/>
              </a:ext>
            </a:extLst>
          </p:cNvPr>
          <p:cNvSpPr txBox="1"/>
          <p:nvPr/>
        </p:nvSpPr>
        <p:spPr>
          <a:xfrm>
            <a:off x="12742684" y="6017565"/>
            <a:ext cx="1951150" cy="784830"/>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Sports &amp; Fitness/ </a:t>
            </a:r>
            <a:r>
              <a:rPr lang="en-MY" sz="1500" b="1" err="1">
                <a:solidFill>
                  <a:schemeClr val="bg1"/>
                </a:solidFill>
                <a:latin typeface="Inter" panose="020B0604020202020204" charset="0"/>
                <a:ea typeface="Inter" panose="020B0604020202020204" charset="0"/>
              </a:rPr>
              <a:t>SportsFans</a:t>
            </a:r>
            <a:r>
              <a:rPr lang="en-MY" sz="1500" b="1">
                <a:solidFill>
                  <a:schemeClr val="bg1"/>
                </a:solidFill>
                <a:latin typeface="Inter" panose="020B0604020202020204" charset="0"/>
                <a:ea typeface="Inter" panose="020B0604020202020204" charset="0"/>
              </a:rPr>
              <a:t>/ </a:t>
            </a:r>
            <a:r>
              <a:rPr lang="en-MY" sz="1500" b="1" err="1">
                <a:solidFill>
                  <a:schemeClr val="bg1"/>
                </a:solidFill>
                <a:latin typeface="Inter" panose="020B0604020202020204" charset="0"/>
                <a:ea typeface="Inter" panose="020B0604020202020204" charset="0"/>
              </a:rPr>
              <a:t>SoccerFans</a:t>
            </a:r>
            <a:endParaRPr lang="en-MY" sz="1500" b="1">
              <a:solidFill>
                <a:schemeClr val="bg1"/>
              </a:solidFill>
              <a:latin typeface="Inter" panose="020B0604020202020204" charset="0"/>
              <a:ea typeface="Inter" panose="020B0604020202020204" charset="0"/>
            </a:endParaRPr>
          </a:p>
        </p:txBody>
      </p:sp>
      <p:pic>
        <p:nvPicPr>
          <p:cNvPr id="38" name="Graphic 37" descr="Soccer ball with solid fill">
            <a:extLst>
              <a:ext uri="{FF2B5EF4-FFF2-40B4-BE49-F238E27FC236}">
                <a16:creationId xmlns:a16="http://schemas.microsoft.com/office/drawing/2014/main" id="{732EF711-78BC-E958-5432-6591D27EC62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969891" y="5977985"/>
            <a:ext cx="774489" cy="714375"/>
          </a:xfrm>
          <a:prstGeom prst="rect">
            <a:avLst/>
          </a:prstGeom>
        </p:spPr>
      </p:pic>
      <p:grpSp>
        <p:nvGrpSpPr>
          <p:cNvPr id="27" name="Group 26">
            <a:extLst>
              <a:ext uri="{FF2B5EF4-FFF2-40B4-BE49-F238E27FC236}">
                <a16:creationId xmlns:a16="http://schemas.microsoft.com/office/drawing/2014/main" id="{8EFE6608-C1FB-6178-9B85-B5350B89E1EC}"/>
              </a:ext>
            </a:extLst>
          </p:cNvPr>
          <p:cNvGrpSpPr/>
          <p:nvPr/>
        </p:nvGrpSpPr>
        <p:grpSpPr>
          <a:xfrm>
            <a:off x="13270588" y="4648889"/>
            <a:ext cx="2883812" cy="342211"/>
            <a:chOff x="13610204" y="4718467"/>
            <a:chExt cx="2883812" cy="342211"/>
          </a:xfrm>
        </p:grpSpPr>
        <p:pic>
          <p:nvPicPr>
            <p:cNvPr id="28" name="Graphic 27" descr="Badge Question Mark with solid fill">
              <a:extLst>
                <a:ext uri="{FF2B5EF4-FFF2-40B4-BE49-F238E27FC236}">
                  <a16:creationId xmlns:a16="http://schemas.microsoft.com/office/drawing/2014/main" id="{5607E7AF-7CE8-FD11-2EA8-166C1979F5F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9" name="TextBox 54">
              <a:extLst>
                <a:ext uri="{FF2B5EF4-FFF2-40B4-BE49-F238E27FC236}">
                  <a16:creationId xmlns:a16="http://schemas.microsoft.com/office/drawing/2014/main" id="{ED424465-8014-E318-839B-7263DC3515DD}"/>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(69.7%)</a:t>
              </a:r>
            </a:p>
          </p:txBody>
        </p:sp>
      </p:grpSp>
      <p:sp>
        <p:nvSpPr>
          <p:cNvPr id="40" name="TextBox 67">
            <a:extLst>
              <a:ext uri="{FF2B5EF4-FFF2-40B4-BE49-F238E27FC236}">
                <a16:creationId xmlns:a16="http://schemas.microsoft.com/office/drawing/2014/main" id="{233818D5-EB50-9FF1-DBB7-970623F41A2F}"/>
              </a:ext>
            </a:extLst>
          </p:cNvPr>
          <p:cNvSpPr txBox="1"/>
          <p:nvPr/>
        </p:nvSpPr>
        <p:spPr>
          <a:xfrm>
            <a:off x="15862118" y="6087989"/>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sp>
        <p:nvSpPr>
          <p:cNvPr id="24" name="Freeform 41">
            <a:extLst>
              <a:ext uri="{FF2B5EF4-FFF2-40B4-BE49-F238E27FC236}">
                <a16:creationId xmlns:a16="http://schemas.microsoft.com/office/drawing/2014/main" id="{8C717862-29D5-442E-9AAC-0E1DDC9D056E}"/>
              </a:ext>
            </a:extLst>
          </p:cNvPr>
          <p:cNvSpPr/>
          <p:nvPr/>
        </p:nvSpPr>
        <p:spPr>
          <a:xfrm>
            <a:off x="15075475" y="6140601"/>
            <a:ext cx="604312" cy="548276"/>
          </a:xfrm>
          <a:custGeom>
            <a:avLst/>
            <a:gdLst/>
            <a:ahLst/>
            <a:cxnLst/>
            <a:rect l="l" t="t" r="r" b="b"/>
            <a:pathLst>
              <a:path w="604312" h="548276">
                <a:moveTo>
                  <a:pt x="0" y="0"/>
                </a:moveTo>
                <a:lnTo>
                  <a:pt x="604313" y="0"/>
                </a:lnTo>
                <a:lnTo>
                  <a:pt x="604313" y="548276"/>
                </a:lnTo>
                <a:lnTo>
                  <a:pt x="0" y="54827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8169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21589"/>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693049"/>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25478"/>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699793"/>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06725"/>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11569"/>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32935"/>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7324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278125"/>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382682"/>
            <a:ext cx="3827057" cy="11087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Experiences, information, tips and techniques from one angler to another.</a:t>
            </a:r>
          </a:p>
        </p:txBody>
      </p:sp>
      <p:sp>
        <p:nvSpPr>
          <p:cNvPr id="42" name="TextBox 42"/>
          <p:cNvSpPr txBox="1"/>
          <p:nvPr/>
        </p:nvSpPr>
        <p:spPr>
          <a:xfrm>
            <a:off x="10780082" y="6133104"/>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80847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05153"/>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341393"/>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585134"/>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6729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926507" y="5605794"/>
            <a:ext cx="313798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umpan.com.my"/>
              </a:rPr>
              <a:t>umpan.com.my</a:t>
            </a:r>
          </a:p>
        </p:txBody>
      </p:sp>
      <p:sp>
        <p:nvSpPr>
          <p:cNvPr id="51" name="TextBox 51"/>
          <p:cNvSpPr txBox="1"/>
          <p:nvPr/>
        </p:nvSpPr>
        <p:spPr>
          <a:xfrm>
            <a:off x="14061224" y="9582264"/>
            <a:ext cx="344666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81086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3909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(2.0%)</a:t>
            </a:r>
          </a:p>
          <a:p>
            <a:pPr algn="just">
              <a:lnSpc>
                <a:spcPts val="2939"/>
              </a:lnSpc>
            </a:pPr>
            <a:r>
              <a:rPr lang="en-US" sz="2099">
                <a:solidFill>
                  <a:srgbClr val="FFFFFF"/>
                </a:solidFill>
                <a:latin typeface="Inter Bold"/>
              </a:rPr>
              <a:t>25 - 34 </a:t>
            </a:r>
            <a:r>
              <a:rPr lang="en-US" sz="2099">
                <a:solidFill>
                  <a:srgbClr val="F900B0"/>
                </a:solidFill>
                <a:latin typeface="Inter Bold"/>
              </a:rPr>
              <a:t>(2.2%)</a:t>
            </a:r>
          </a:p>
          <a:p>
            <a:pPr algn="just">
              <a:lnSpc>
                <a:spcPts val="2939"/>
              </a:lnSpc>
            </a:pPr>
            <a:r>
              <a:rPr lang="en-US" sz="2099">
                <a:solidFill>
                  <a:srgbClr val="FFFFFF"/>
                </a:solidFill>
                <a:latin typeface="Inter Bold"/>
              </a:rPr>
              <a:t>35 - 44 </a:t>
            </a:r>
            <a:r>
              <a:rPr lang="en-US" sz="2099">
                <a:solidFill>
                  <a:srgbClr val="F900B0"/>
                </a:solidFill>
                <a:latin typeface="Inter Bold"/>
              </a:rPr>
              <a:t>(3.2%)</a:t>
            </a:r>
          </a:p>
        </p:txBody>
      </p:sp>
      <p:sp>
        <p:nvSpPr>
          <p:cNvPr id="54" name="TextBox 54"/>
          <p:cNvSpPr txBox="1"/>
          <p:nvPr/>
        </p:nvSpPr>
        <p:spPr>
          <a:xfrm>
            <a:off x="6699009" y="176217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39,581</a:t>
            </a:r>
          </a:p>
        </p:txBody>
      </p:sp>
      <p:sp>
        <p:nvSpPr>
          <p:cNvPr id="55" name="TextBox 55"/>
          <p:cNvSpPr txBox="1"/>
          <p:nvPr/>
        </p:nvSpPr>
        <p:spPr>
          <a:xfrm>
            <a:off x="6699009" y="317812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56,872</a:t>
            </a:r>
          </a:p>
        </p:txBody>
      </p:sp>
      <p:sp>
        <p:nvSpPr>
          <p:cNvPr id="56" name="TextBox 56"/>
          <p:cNvSpPr txBox="1"/>
          <p:nvPr/>
        </p:nvSpPr>
        <p:spPr>
          <a:xfrm>
            <a:off x="6699009" y="461022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0:01:24</a:t>
            </a:r>
          </a:p>
        </p:txBody>
      </p:sp>
      <p:sp>
        <p:nvSpPr>
          <p:cNvPr id="57" name="TextBox 57"/>
          <p:cNvSpPr txBox="1"/>
          <p:nvPr/>
        </p:nvSpPr>
        <p:spPr>
          <a:xfrm>
            <a:off x="6261031"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56.8%</a:t>
            </a:r>
          </a:p>
        </p:txBody>
      </p:sp>
      <p:sp>
        <p:nvSpPr>
          <p:cNvPr id="58" name="TextBox 58"/>
          <p:cNvSpPr txBox="1"/>
          <p:nvPr/>
        </p:nvSpPr>
        <p:spPr>
          <a:xfrm>
            <a:off x="8649736"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43.2%</a:t>
            </a:r>
          </a:p>
        </p:txBody>
      </p:sp>
      <p:sp>
        <p:nvSpPr>
          <p:cNvPr id="59" name="TextBox 59"/>
          <p:cNvSpPr txBox="1"/>
          <p:nvPr/>
        </p:nvSpPr>
        <p:spPr>
          <a:xfrm>
            <a:off x="11761994"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15.8%</a:t>
            </a:r>
          </a:p>
        </p:txBody>
      </p:sp>
      <p:sp>
        <p:nvSpPr>
          <p:cNvPr id="60" name="TextBox 60"/>
          <p:cNvSpPr txBox="1"/>
          <p:nvPr/>
        </p:nvSpPr>
        <p:spPr>
          <a:xfrm>
            <a:off x="13807132"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84.0%</a:t>
            </a:r>
          </a:p>
        </p:txBody>
      </p:sp>
      <p:sp>
        <p:nvSpPr>
          <p:cNvPr id="61" name="TextBox 61"/>
          <p:cNvSpPr txBox="1"/>
          <p:nvPr/>
        </p:nvSpPr>
        <p:spPr>
          <a:xfrm>
            <a:off x="16088892" y="16073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0.6%</a:t>
            </a:r>
          </a:p>
        </p:txBody>
      </p:sp>
      <p:sp>
        <p:nvSpPr>
          <p:cNvPr id="62" name="TextBox 62"/>
          <p:cNvSpPr txBox="1"/>
          <p:nvPr/>
        </p:nvSpPr>
        <p:spPr>
          <a:xfrm>
            <a:off x="9480054" y="835789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402,139</a:t>
            </a:r>
          </a:p>
        </p:txBody>
      </p:sp>
      <p:sp>
        <p:nvSpPr>
          <p:cNvPr id="63" name="TextBox 63"/>
          <p:cNvSpPr txBox="1"/>
          <p:nvPr/>
        </p:nvSpPr>
        <p:spPr>
          <a:xfrm>
            <a:off x="15325363" y="8666480"/>
            <a:ext cx="139959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12,669</a:t>
            </a:r>
          </a:p>
        </p:txBody>
      </p:sp>
      <p:sp>
        <p:nvSpPr>
          <p:cNvPr id="64" name="TextBox 64"/>
          <p:cNvSpPr txBox="1"/>
          <p:nvPr/>
        </p:nvSpPr>
        <p:spPr>
          <a:xfrm>
            <a:off x="14429600" y="439090"/>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3909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(2.9%)</a:t>
            </a:r>
          </a:p>
          <a:p>
            <a:pPr algn="just">
              <a:lnSpc>
                <a:spcPts val="2939"/>
              </a:lnSpc>
            </a:pPr>
            <a:r>
              <a:rPr lang="en-US" sz="2099">
                <a:solidFill>
                  <a:srgbClr val="FFFFFF"/>
                </a:solidFill>
                <a:latin typeface="Inter Bold"/>
              </a:rPr>
              <a:t>55 - 64 </a:t>
            </a:r>
            <a:r>
              <a:rPr lang="en-US" sz="2099">
                <a:solidFill>
                  <a:srgbClr val="F900B0"/>
                </a:solidFill>
                <a:latin typeface="Inter Bold"/>
              </a:rPr>
              <a:t>(0.9%)</a:t>
            </a:r>
          </a:p>
          <a:p>
            <a:pPr algn="just">
              <a:lnSpc>
                <a:spcPts val="2939"/>
              </a:lnSpc>
            </a:pPr>
            <a:r>
              <a:rPr lang="en-US" sz="2099">
                <a:solidFill>
                  <a:srgbClr val="FFFFFF"/>
                </a:solidFill>
                <a:latin typeface="Inter Bold"/>
              </a:rPr>
              <a:t>65+ </a:t>
            </a:r>
            <a:r>
              <a:rPr lang="en-US" sz="2099">
                <a:solidFill>
                  <a:srgbClr val="F900B0"/>
                </a:solidFill>
                <a:latin typeface="Inter Bold"/>
              </a:rPr>
              <a:t>(0.4%)</a:t>
            </a:r>
          </a:p>
        </p:txBody>
      </p:sp>
      <p:sp>
        <p:nvSpPr>
          <p:cNvPr id="70" name="Freeform 70"/>
          <p:cNvSpPr/>
          <p:nvPr/>
        </p:nvSpPr>
        <p:spPr>
          <a:xfrm>
            <a:off x="1250123" y="1318907"/>
            <a:ext cx="2452610" cy="770179"/>
          </a:xfrm>
          <a:custGeom>
            <a:avLst/>
            <a:gdLst/>
            <a:ahLst/>
            <a:cxnLst/>
            <a:rect l="l" t="t" r="r" b="b"/>
            <a:pathLst>
              <a:path w="2452610" h="770179">
                <a:moveTo>
                  <a:pt x="0" y="0"/>
                </a:moveTo>
                <a:lnTo>
                  <a:pt x="2452610" y="0"/>
                </a:lnTo>
                <a:lnTo>
                  <a:pt x="2452610" y="770180"/>
                </a:lnTo>
                <a:lnTo>
                  <a:pt x="0" y="770180"/>
                </a:lnTo>
                <a:lnTo>
                  <a:pt x="0" y="0"/>
                </a:lnTo>
                <a:close/>
              </a:path>
            </a:pathLst>
          </a:custGeom>
          <a:blipFill>
            <a:blip r:embed="rId18"/>
            <a:stretch>
              <a:fillRect/>
            </a:stretch>
          </a:blipFill>
        </p:spPr>
        <p:txBody>
          <a:bodyPr/>
          <a:lstStyle/>
          <a:p>
            <a:endParaRPr lang="en-MY"/>
          </a:p>
        </p:txBody>
      </p:sp>
      <p:sp>
        <p:nvSpPr>
          <p:cNvPr id="73" name="Freeform 39">
            <a:extLst>
              <a:ext uri="{FF2B5EF4-FFF2-40B4-BE49-F238E27FC236}">
                <a16:creationId xmlns:a16="http://schemas.microsoft.com/office/drawing/2014/main" id="{F8BFEC43-EB7A-6099-5149-60BFDE5108B4}"/>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81" name="Freeform 41">
            <a:extLst>
              <a:ext uri="{FF2B5EF4-FFF2-40B4-BE49-F238E27FC236}">
                <a16:creationId xmlns:a16="http://schemas.microsoft.com/office/drawing/2014/main" id="{94117A42-9150-1644-6420-7D4FD01EF712}"/>
              </a:ext>
            </a:extLst>
          </p:cNvPr>
          <p:cNvSpPr/>
          <p:nvPr/>
        </p:nvSpPr>
        <p:spPr>
          <a:xfrm>
            <a:off x="15048258" y="5966197"/>
            <a:ext cx="604312" cy="548276"/>
          </a:xfrm>
          <a:custGeom>
            <a:avLst/>
            <a:gdLst/>
            <a:ahLst/>
            <a:cxnLst/>
            <a:rect l="l" t="t" r="r" b="b"/>
            <a:pathLst>
              <a:path w="604312" h="548276">
                <a:moveTo>
                  <a:pt x="0" y="0"/>
                </a:moveTo>
                <a:lnTo>
                  <a:pt x="604313" y="0"/>
                </a:lnTo>
                <a:lnTo>
                  <a:pt x="604313" y="548276"/>
                </a:lnTo>
                <a:lnTo>
                  <a:pt x="0" y="54827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82" name="TextBox 71">
            <a:extLst>
              <a:ext uri="{FF2B5EF4-FFF2-40B4-BE49-F238E27FC236}">
                <a16:creationId xmlns:a16="http://schemas.microsoft.com/office/drawing/2014/main" id="{9AB935BE-0EE1-CBEB-3D70-13B0B3D6463D}"/>
              </a:ext>
            </a:extLst>
          </p:cNvPr>
          <p:cNvSpPr txBox="1"/>
          <p:nvPr/>
        </p:nvSpPr>
        <p:spPr>
          <a:xfrm>
            <a:off x="15824995" y="6068572"/>
            <a:ext cx="2002655" cy="266700"/>
          </a:xfrm>
          <a:prstGeom prst="rect">
            <a:avLst/>
          </a:prstGeom>
        </p:spPr>
        <p:txBody>
          <a:bodyPr lIns="0" tIns="0" rIns="0" bIns="0" rtlCol="0" anchor="t">
            <a:spAutoFit/>
          </a:bodyPr>
          <a:lstStyle/>
          <a:p>
            <a:pPr>
              <a:lnSpc>
                <a:spcPts val="2100"/>
              </a:lnSpc>
            </a:pPr>
            <a:r>
              <a:rPr lang="en-US" sz="1500">
                <a:solidFill>
                  <a:srgbClr val="FFFFFF"/>
                </a:solidFill>
                <a:latin typeface="Inter Bold"/>
              </a:rPr>
              <a:t>Travel, Travel Buffs</a:t>
            </a:r>
          </a:p>
        </p:txBody>
      </p:sp>
      <p:sp>
        <p:nvSpPr>
          <p:cNvPr id="37" name="Freeform 23">
            <a:hlinkClick r:id="rId23"/>
            <a:extLst>
              <a:ext uri="{FF2B5EF4-FFF2-40B4-BE49-F238E27FC236}">
                <a16:creationId xmlns:a16="http://schemas.microsoft.com/office/drawing/2014/main" id="{488336A3-E56A-495B-168C-4F21AF8CF942}"/>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sp>
        <p:nvSpPr>
          <p:cNvPr id="38" name="Freeform 24">
            <a:hlinkClick r:id="rId26"/>
            <a:extLst>
              <a:ext uri="{FF2B5EF4-FFF2-40B4-BE49-F238E27FC236}">
                <a16:creationId xmlns:a16="http://schemas.microsoft.com/office/drawing/2014/main" id="{9C899510-E670-ECA0-6F86-46D36B513EE6}"/>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39" name="Freeform 25">
            <a:hlinkClick r:id="rId29"/>
            <a:extLst>
              <a:ext uri="{FF2B5EF4-FFF2-40B4-BE49-F238E27FC236}">
                <a16:creationId xmlns:a16="http://schemas.microsoft.com/office/drawing/2014/main" id="{F6FAE924-F65C-620A-C147-1DC461A54A59}"/>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E00D2455-FA4C-720A-36D5-29273F11690D}"/>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B4289CEB-6ED3-1F64-4218-B043BF94E638}"/>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642DC989-B745-AA22-692C-A1162CC41D1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B739DB32-B568-FCEF-D54F-F1F5E91B78C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32"/>
              <a:extLst>
                <a:ext uri="{FF2B5EF4-FFF2-40B4-BE49-F238E27FC236}">
                  <a16:creationId xmlns:a16="http://schemas.microsoft.com/office/drawing/2014/main" id="{8321F29D-59B1-0D4D-E31B-9BE7D37BD64F}"/>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3"/>
              <a:stretch>
                <a:fillRect l="-27202" t="-7280" r="-28106" b="-37788"/>
              </a:stretch>
            </a:blipFill>
          </p:spPr>
          <p:txBody>
            <a:bodyPr/>
            <a:lstStyle/>
            <a:p>
              <a:endParaRPr lang="en-MY"/>
            </a:p>
          </p:txBody>
        </p:sp>
      </p:grpSp>
      <p:pic>
        <p:nvPicPr>
          <p:cNvPr id="75" name="Picture 74" descr="A black x symbol with white background&#10;&#10;Description automatically generated">
            <a:hlinkClick r:id="rId34"/>
            <a:extLst>
              <a:ext uri="{FF2B5EF4-FFF2-40B4-BE49-F238E27FC236}">
                <a16:creationId xmlns:a16="http://schemas.microsoft.com/office/drawing/2014/main" id="{5548A73F-3128-A139-857A-F52BD20582A9}"/>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TextBox 70">
            <a:extLst>
              <a:ext uri="{FF2B5EF4-FFF2-40B4-BE49-F238E27FC236}">
                <a16:creationId xmlns:a16="http://schemas.microsoft.com/office/drawing/2014/main" id="{E856CB50-AA4E-EBBB-AFE0-ABF1220D911D}"/>
              </a:ext>
            </a:extLst>
          </p:cNvPr>
          <p:cNvSpPr txBox="1"/>
          <p:nvPr/>
        </p:nvSpPr>
        <p:spPr>
          <a:xfrm>
            <a:off x="12855524" y="6856903"/>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3" name="TextBox 46">
            <a:extLst>
              <a:ext uri="{FF2B5EF4-FFF2-40B4-BE49-F238E27FC236}">
                <a16:creationId xmlns:a16="http://schemas.microsoft.com/office/drawing/2014/main" id="{D2F227B0-868E-3767-5736-73C257DD015A}"/>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4" name="Group 23">
            <a:extLst>
              <a:ext uri="{FF2B5EF4-FFF2-40B4-BE49-F238E27FC236}">
                <a16:creationId xmlns:a16="http://schemas.microsoft.com/office/drawing/2014/main" id="{8766C91F-40BD-5248-981B-FFCDCC3774CF}"/>
              </a:ext>
            </a:extLst>
          </p:cNvPr>
          <p:cNvGrpSpPr/>
          <p:nvPr/>
        </p:nvGrpSpPr>
        <p:grpSpPr>
          <a:xfrm>
            <a:off x="13270588" y="4648889"/>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52A3A2E5-4E71-AF82-9252-4F200374C68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1" name="TextBox 54">
              <a:extLst>
                <a:ext uri="{FF2B5EF4-FFF2-40B4-BE49-F238E27FC236}">
                  <a16:creationId xmlns:a16="http://schemas.microsoft.com/office/drawing/2014/main" id="{BA7A78BC-F509-93AD-267E-03F089462875}"/>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(88.4%)</a:t>
              </a:r>
            </a:p>
          </p:txBody>
        </p:sp>
      </p:grpSp>
      <p:sp>
        <p:nvSpPr>
          <p:cNvPr id="45" name="TextBox 44">
            <a:extLst>
              <a:ext uri="{FF2B5EF4-FFF2-40B4-BE49-F238E27FC236}">
                <a16:creationId xmlns:a16="http://schemas.microsoft.com/office/drawing/2014/main" id="{B1BA37C5-CC7D-CD03-FFA4-966BA9401F89}"/>
              </a:ext>
            </a:extLst>
          </p:cNvPr>
          <p:cNvSpPr txBox="1"/>
          <p:nvPr/>
        </p:nvSpPr>
        <p:spPr>
          <a:xfrm>
            <a:off x="15774911" y="7048500"/>
            <a:ext cx="2174364" cy="553998"/>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Lifestyles &amp; Hobbies/Shutterbugs</a:t>
            </a:r>
            <a:endParaRPr lang="en-MY" sz="1500" b="1">
              <a:solidFill>
                <a:schemeClr val="bg1"/>
              </a:solidFill>
              <a:latin typeface="Inter" panose="020B0604020202020204" charset="0"/>
              <a:ea typeface="Inter" panose="020B0604020202020204" charset="0"/>
            </a:endParaRPr>
          </a:p>
        </p:txBody>
      </p:sp>
      <p:sp>
        <p:nvSpPr>
          <p:cNvPr id="72" name="TextBox 71">
            <a:extLst>
              <a:ext uri="{FF2B5EF4-FFF2-40B4-BE49-F238E27FC236}">
                <a16:creationId xmlns:a16="http://schemas.microsoft.com/office/drawing/2014/main" id="{334103FB-31EC-8E1A-3DF8-D1341452ED6C}"/>
              </a:ext>
            </a:extLst>
          </p:cNvPr>
          <p:cNvSpPr txBox="1"/>
          <p:nvPr/>
        </p:nvSpPr>
        <p:spPr>
          <a:xfrm>
            <a:off x="12877800" y="6011425"/>
            <a:ext cx="2002655" cy="516488"/>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a:t>
            </a:r>
          </a:p>
        </p:txBody>
      </p:sp>
      <p:sp>
        <p:nvSpPr>
          <p:cNvPr id="26" name="Freeform 41">
            <a:extLst>
              <a:ext uri="{FF2B5EF4-FFF2-40B4-BE49-F238E27FC236}">
                <a16:creationId xmlns:a16="http://schemas.microsoft.com/office/drawing/2014/main" id="{93E2E23F-067A-DFF8-816F-B310C1C7D13C}"/>
              </a:ext>
            </a:extLst>
          </p:cNvPr>
          <p:cNvSpPr/>
          <p:nvPr/>
        </p:nvSpPr>
        <p:spPr>
          <a:xfrm>
            <a:off x="12053190" y="5929373"/>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pic>
        <p:nvPicPr>
          <p:cNvPr id="28" name="Picture 12" descr="Shutter Icon - Photography &amp; Images icon Shutter icon Lens icon - CleanPNG  / KissPNG">
            <a:extLst>
              <a:ext uri="{FF2B5EF4-FFF2-40B4-BE49-F238E27FC236}">
                <a16:creationId xmlns:a16="http://schemas.microsoft.com/office/drawing/2014/main" id="{1A89920D-C680-58F7-02D8-76C31EC66DAC}"/>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81541" y="6923154"/>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8169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94899"/>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66359"/>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98787"/>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73103"/>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80035"/>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84878"/>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806245"/>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7324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51435"/>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Dishing out travel inspirations, destination suggestions, and all the cuti-cuti hacks you need.</a:t>
            </a:r>
          </a:p>
        </p:txBody>
      </p:sp>
      <p:sp>
        <p:nvSpPr>
          <p:cNvPr id="42" name="TextBox 42"/>
          <p:cNvSpPr txBox="1"/>
          <p:nvPr/>
        </p:nvSpPr>
        <p:spPr>
          <a:xfrm>
            <a:off x="10780082" y="6206413"/>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80847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78463"/>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14702"/>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58444"/>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9015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926507" y="5605794"/>
            <a:ext cx="313798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libur.com.my"/>
              </a:rPr>
              <a:t>libur.com.my</a:t>
            </a:r>
          </a:p>
        </p:txBody>
      </p:sp>
      <p:sp>
        <p:nvSpPr>
          <p:cNvPr id="51" name="TextBox 51"/>
          <p:cNvSpPr txBox="1"/>
          <p:nvPr/>
        </p:nvSpPr>
        <p:spPr>
          <a:xfrm>
            <a:off x="14061224" y="9582264"/>
            <a:ext cx="329978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81086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6195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(2.9%)</a:t>
            </a:r>
          </a:p>
          <a:p>
            <a:pPr algn="just">
              <a:lnSpc>
                <a:spcPts val="2939"/>
              </a:lnSpc>
            </a:pPr>
            <a:r>
              <a:rPr lang="en-US" sz="2099">
                <a:solidFill>
                  <a:srgbClr val="FFFFFF"/>
                </a:solidFill>
                <a:latin typeface="Inter Bold"/>
              </a:rPr>
              <a:t>25 - 34 </a:t>
            </a:r>
            <a:r>
              <a:rPr lang="en-US" sz="2099">
                <a:solidFill>
                  <a:srgbClr val="F900B0"/>
                </a:solidFill>
                <a:latin typeface="Inter Bold"/>
              </a:rPr>
              <a:t>(4.3%)</a:t>
            </a:r>
          </a:p>
          <a:p>
            <a:pPr algn="just">
              <a:lnSpc>
                <a:spcPts val="2939"/>
              </a:lnSpc>
            </a:pPr>
            <a:r>
              <a:rPr lang="en-US" sz="2099">
                <a:solidFill>
                  <a:srgbClr val="FFFFFF"/>
                </a:solidFill>
                <a:latin typeface="Inter Bold"/>
              </a:rPr>
              <a:t>35 - 44 </a:t>
            </a:r>
            <a:r>
              <a:rPr lang="en-US" sz="2099">
                <a:solidFill>
                  <a:srgbClr val="F900B0"/>
                </a:solidFill>
                <a:latin typeface="Inter Bold"/>
              </a:rPr>
              <a:t>(4.7%)</a:t>
            </a:r>
          </a:p>
        </p:txBody>
      </p:sp>
      <p:sp>
        <p:nvSpPr>
          <p:cNvPr id="54" name="TextBox 54"/>
          <p:cNvSpPr txBox="1"/>
          <p:nvPr/>
        </p:nvSpPr>
        <p:spPr>
          <a:xfrm>
            <a:off x="6699009" y="183548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19,764</a:t>
            </a:r>
          </a:p>
        </p:txBody>
      </p:sp>
      <p:sp>
        <p:nvSpPr>
          <p:cNvPr id="55" name="TextBox 55"/>
          <p:cNvSpPr txBox="1"/>
          <p:nvPr/>
        </p:nvSpPr>
        <p:spPr>
          <a:xfrm>
            <a:off x="6699009" y="325143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24,392</a:t>
            </a:r>
          </a:p>
        </p:txBody>
      </p:sp>
      <p:sp>
        <p:nvSpPr>
          <p:cNvPr id="56" name="TextBox 56"/>
          <p:cNvSpPr txBox="1"/>
          <p:nvPr/>
        </p:nvSpPr>
        <p:spPr>
          <a:xfrm>
            <a:off x="6699009" y="468353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0:01:42</a:t>
            </a:r>
          </a:p>
        </p:txBody>
      </p:sp>
      <p:sp>
        <p:nvSpPr>
          <p:cNvPr id="57" name="TextBox 57"/>
          <p:cNvSpPr txBox="1"/>
          <p:nvPr/>
        </p:nvSpPr>
        <p:spPr>
          <a:xfrm>
            <a:off x="6261031" y="665893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76.0%</a:t>
            </a:r>
          </a:p>
        </p:txBody>
      </p:sp>
      <p:sp>
        <p:nvSpPr>
          <p:cNvPr id="58" name="TextBox 58"/>
          <p:cNvSpPr txBox="1"/>
          <p:nvPr/>
        </p:nvSpPr>
        <p:spPr>
          <a:xfrm>
            <a:off x="8649736" y="665893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24.0%</a:t>
            </a:r>
          </a:p>
        </p:txBody>
      </p:sp>
      <p:sp>
        <p:nvSpPr>
          <p:cNvPr id="59" name="TextBox 59"/>
          <p:cNvSpPr txBox="1"/>
          <p:nvPr/>
        </p:nvSpPr>
        <p:spPr>
          <a:xfrm>
            <a:off x="11761994" y="16965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31.0%</a:t>
            </a:r>
          </a:p>
        </p:txBody>
      </p:sp>
      <p:sp>
        <p:nvSpPr>
          <p:cNvPr id="60" name="TextBox 60"/>
          <p:cNvSpPr txBox="1"/>
          <p:nvPr/>
        </p:nvSpPr>
        <p:spPr>
          <a:xfrm>
            <a:off x="13807132" y="16965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68.1%</a:t>
            </a:r>
          </a:p>
        </p:txBody>
      </p:sp>
      <p:sp>
        <p:nvSpPr>
          <p:cNvPr id="61" name="TextBox 61"/>
          <p:cNvSpPr txBox="1"/>
          <p:nvPr/>
        </p:nvSpPr>
        <p:spPr>
          <a:xfrm>
            <a:off x="16088892" y="168063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372600" y="835789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124,451</a:t>
            </a:r>
          </a:p>
        </p:txBody>
      </p:sp>
      <p:sp>
        <p:nvSpPr>
          <p:cNvPr id="63" name="TextBox 63"/>
          <p:cNvSpPr txBox="1"/>
          <p:nvPr/>
        </p:nvSpPr>
        <p:spPr>
          <a:xfrm>
            <a:off x="15325363" y="866648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14,362</a:t>
            </a:r>
          </a:p>
        </p:txBody>
      </p:sp>
      <p:sp>
        <p:nvSpPr>
          <p:cNvPr id="64" name="TextBox 64"/>
          <p:cNvSpPr txBox="1"/>
          <p:nvPr/>
        </p:nvSpPr>
        <p:spPr>
          <a:xfrm>
            <a:off x="14602352" y="466728"/>
            <a:ext cx="3236413"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6195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(3.7%)</a:t>
            </a:r>
          </a:p>
          <a:p>
            <a:pPr algn="just">
              <a:lnSpc>
                <a:spcPts val="2939"/>
              </a:lnSpc>
            </a:pPr>
            <a:r>
              <a:rPr lang="en-US" sz="2099">
                <a:solidFill>
                  <a:srgbClr val="FFFFFF"/>
                </a:solidFill>
                <a:latin typeface="Inter Bold"/>
              </a:rPr>
              <a:t>55 - 64 </a:t>
            </a:r>
            <a:r>
              <a:rPr lang="en-US" sz="2099">
                <a:solidFill>
                  <a:srgbClr val="F900B0"/>
                </a:solidFill>
                <a:latin typeface="Inter Bold"/>
              </a:rPr>
              <a:t>(1.3%)</a:t>
            </a:r>
          </a:p>
          <a:p>
            <a:pPr algn="just">
              <a:lnSpc>
                <a:spcPts val="2939"/>
              </a:lnSpc>
            </a:pPr>
            <a:r>
              <a:rPr lang="en-US" sz="2099">
                <a:solidFill>
                  <a:srgbClr val="FFFFFF"/>
                </a:solidFill>
                <a:latin typeface="Inter Bold"/>
              </a:rPr>
              <a:t>65+ </a:t>
            </a:r>
            <a:r>
              <a:rPr lang="en-US" sz="2099">
                <a:solidFill>
                  <a:srgbClr val="F900B0"/>
                </a:solidFill>
                <a:latin typeface="Inter Bold"/>
              </a:rPr>
              <a:t>(0%)</a:t>
            </a:r>
          </a:p>
        </p:txBody>
      </p:sp>
      <p:sp>
        <p:nvSpPr>
          <p:cNvPr id="70" name="Freeform 70"/>
          <p:cNvSpPr/>
          <p:nvPr/>
        </p:nvSpPr>
        <p:spPr>
          <a:xfrm>
            <a:off x="1218029" y="1426323"/>
            <a:ext cx="2554936" cy="672750"/>
          </a:xfrm>
          <a:custGeom>
            <a:avLst/>
            <a:gdLst/>
            <a:ahLst/>
            <a:cxnLst/>
            <a:rect l="l" t="t" r="r" b="b"/>
            <a:pathLst>
              <a:path w="2554936" h="672750">
                <a:moveTo>
                  <a:pt x="0" y="0"/>
                </a:moveTo>
                <a:lnTo>
                  <a:pt x="2554937" y="0"/>
                </a:lnTo>
                <a:lnTo>
                  <a:pt x="2554937" y="672750"/>
                </a:lnTo>
                <a:lnTo>
                  <a:pt x="0" y="672750"/>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FA8CD840-8647-297E-539A-BD84650FECA6}"/>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188399EF-D698-B0B8-8166-BBED2804A14D}"/>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3F498E95-5EC1-F0F2-C2E9-2EDB33418174}"/>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5552C2B6-BE53-7C75-9610-4789677FC2C5}"/>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D6066772-690A-21D6-DBA2-5FEAB9763C9C}"/>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66D12998-1D4E-AB27-C46C-E30F89B98C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E19AEED9-DED9-FCC1-CD51-A9DBF063301E}"/>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C1A09DB2-5843-92E2-F02D-295999E89DA2}"/>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64187937-A0EF-6C78-98B0-5056505657C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57E54CA6-C4BB-6C6D-4BF2-DD5515765D39}"/>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5" name="TextBox 67">
            <a:extLst>
              <a:ext uri="{FF2B5EF4-FFF2-40B4-BE49-F238E27FC236}">
                <a16:creationId xmlns:a16="http://schemas.microsoft.com/office/drawing/2014/main" id="{D374FDC6-E106-3CEC-8C82-BAB4FA5952F7}"/>
              </a:ext>
            </a:extLst>
          </p:cNvPr>
          <p:cNvSpPr txBox="1"/>
          <p:nvPr/>
        </p:nvSpPr>
        <p:spPr>
          <a:xfrm>
            <a:off x="15881428" y="6036655"/>
            <a:ext cx="2412015"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sp>
        <p:nvSpPr>
          <p:cNvPr id="26" name="TextBox 70">
            <a:extLst>
              <a:ext uri="{FF2B5EF4-FFF2-40B4-BE49-F238E27FC236}">
                <a16:creationId xmlns:a16="http://schemas.microsoft.com/office/drawing/2014/main" id="{12451BA7-69EF-DD7C-E496-284E47FB22C4}"/>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7" name="TextBox 67">
            <a:extLst>
              <a:ext uri="{FF2B5EF4-FFF2-40B4-BE49-F238E27FC236}">
                <a16:creationId xmlns:a16="http://schemas.microsoft.com/office/drawing/2014/main" id="{C098EF0B-8C03-99DD-5D88-1E7E00CC6907}"/>
              </a:ext>
            </a:extLst>
          </p:cNvPr>
          <p:cNvSpPr txBox="1"/>
          <p:nvPr/>
        </p:nvSpPr>
        <p:spPr>
          <a:xfrm>
            <a:off x="12820887" y="6146987"/>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 </a:t>
            </a:r>
          </a:p>
        </p:txBody>
      </p:sp>
      <p:sp>
        <p:nvSpPr>
          <p:cNvPr id="31" name="TextBox 46">
            <a:extLst>
              <a:ext uri="{FF2B5EF4-FFF2-40B4-BE49-F238E27FC236}">
                <a16:creationId xmlns:a16="http://schemas.microsoft.com/office/drawing/2014/main" id="{F400153C-969D-E88A-CB70-D1460AC9FE9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0" name="TextBox 29">
            <a:extLst>
              <a:ext uri="{FF2B5EF4-FFF2-40B4-BE49-F238E27FC236}">
                <a16:creationId xmlns:a16="http://schemas.microsoft.com/office/drawing/2014/main" id="{6B3FDF07-88BD-E286-52A2-0F0A309F1A7F}"/>
              </a:ext>
            </a:extLst>
          </p:cNvPr>
          <p:cNvSpPr txBox="1"/>
          <p:nvPr/>
        </p:nvSpPr>
        <p:spPr>
          <a:xfrm>
            <a:off x="15774911" y="7014828"/>
            <a:ext cx="2174364" cy="323165"/>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Travel/Travel Buffs</a:t>
            </a:r>
            <a:endParaRPr lang="en-MY" sz="1500" b="1">
              <a:solidFill>
                <a:schemeClr val="bg1"/>
              </a:solidFill>
              <a:latin typeface="Inter" panose="020B0604020202020204" charset="0"/>
              <a:ea typeface="Inter" panose="020B0604020202020204" charset="0"/>
            </a:endParaRPr>
          </a:p>
        </p:txBody>
      </p:sp>
      <p:grpSp>
        <p:nvGrpSpPr>
          <p:cNvPr id="28" name="Group 27">
            <a:extLst>
              <a:ext uri="{FF2B5EF4-FFF2-40B4-BE49-F238E27FC236}">
                <a16:creationId xmlns:a16="http://schemas.microsoft.com/office/drawing/2014/main" id="{6DCC8B5D-F153-EB1B-6514-DF0372AB44D9}"/>
              </a:ext>
            </a:extLst>
          </p:cNvPr>
          <p:cNvGrpSpPr/>
          <p:nvPr/>
        </p:nvGrpSpPr>
        <p:grpSpPr>
          <a:xfrm>
            <a:off x="13270588" y="4801289"/>
            <a:ext cx="2883812" cy="342211"/>
            <a:chOff x="13610204" y="4718467"/>
            <a:chExt cx="2883812" cy="342211"/>
          </a:xfrm>
        </p:grpSpPr>
        <p:pic>
          <p:nvPicPr>
            <p:cNvPr id="45" name="Graphic 44" descr="Badge Question Mark with solid fill">
              <a:extLst>
                <a:ext uri="{FF2B5EF4-FFF2-40B4-BE49-F238E27FC236}">
                  <a16:creationId xmlns:a16="http://schemas.microsoft.com/office/drawing/2014/main" id="{9B270410-97F8-CC81-FC59-0B6CA6C9C72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AD92C4E8-078E-3187-7B8B-214D0055AEBF}"/>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(83.1%)</a:t>
              </a:r>
            </a:p>
          </p:txBody>
        </p:sp>
      </p:grpSp>
      <p:sp>
        <p:nvSpPr>
          <p:cNvPr id="76" name="Freeform 41">
            <a:extLst>
              <a:ext uri="{FF2B5EF4-FFF2-40B4-BE49-F238E27FC236}">
                <a16:creationId xmlns:a16="http://schemas.microsoft.com/office/drawing/2014/main" id="{C96978FC-A1AA-0A77-0B11-AE1547B8BD27}"/>
              </a:ext>
            </a:extLst>
          </p:cNvPr>
          <p:cNvSpPr/>
          <p:nvPr/>
        </p:nvSpPr>
        <p:spPr>
          <a:xfrm>
            <a:off x="11990180" y="6036655"/>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77" name="Freeform 41">
            <a:extLst>
              <a:ext uri="{FF2B5EF4-FFF2-40B4-BE49-F238E27FC236}">
                <a16:creationId xmlns:a16="http://schemas.microsoft.com/office/drawing/2014/main" id="{C2910EC4-E223-CBC3-4B17-7E819DC73A32}"/>
              </a:ext>
            </a:extLst>
          </p:cNvPr>
          <p:cNvSpPr/>
          <p:nvPr/>
        </p:nvSpPr>
        <p:spPr>
          <a:xfrm>
            <a:off x="15106806" y="7089721"/>
            <a:ext cx="604312" cy="548276"/>
          </a:xfrm>
          <a:custGeom>
            <a:avLst/>
            <a:gdLst/>
            <a:ahLst/>
            <a:cxnLst/>
            <a:rect l="l" t="t" r="r" b="b"/>
            <a:pathLst>
              <a:path w="604312" h="548276">
                <a:moveTo>
                  <a:pt x="0" y="0"/>
                </a:moveTo>
                <a:lnTo>
                  <a:pt x="604313" y="0"/>
                </a:lnTo>
                <a:lnTo>
                  <a:pt x="604313" y="548276"/>
                </a:lnTo>
                <a:lnTo>
                  <a:pt x="0" y="54827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pic>
        <p:nvPicPr>
          <p:cNvPr id="78" name="Picture 12" descr="Shutter Icon - Photography &amp; Images icon Shutter icon Lens icon - CleanPNG  / KissPNG">
            <a:extLst>
              <a:ext uri="{FF2B5EF4-FFF2-40B4-BE49-F238E27FC236}">
                <a16:creationId xmlns:a16="http://schemas.microsoft.com/office/drawing/2014/main" id="{3B3D7D45-A3BD-5C05-1939-1C434BD58417}"/>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890589" y="6098904"/>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21589"/>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693049"/>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25478"/>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699793"/>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06725"/>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11569"/>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32935"/>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278125"/>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382682"/>
            <a:ext cx="3827057" cy="11087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Serving the juiciest celebrity gossip and hottest entertainment updates.</a:t>
            </a:r>
          </a:p>
        </p:txBody>
      </p:sp>
      <p:sp>
        <p:nvSpPr>
          <p:cNvPr id="42" name="TextBox 42"/>
          <p:cNvSpPr txBox="1"/>
          <p:nvPr/>
        </p:nvSpPr>
        <p:spPr>
          <a:xfrm>
            <a:off x="10780082" y="6133104"/>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05153"/>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341393"/>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585134"/>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8253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926507" y="5605794"/>
            <a:ext cx="313798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mediahiburan.my"/>
              </a:rPr>
              <a:t>mediahiburan.my</a:t>
            </a:r>
          </a:p>
        </p:txBody>
      </p:sp>
      <p:sp>
        <p:nvSpPr>
          <p:cNvPr id="51" name="TextBox 51"/>
          <p:cNvSpPr txBox="1"/>
          <p:nvPr/>
        </p:nvSpPr>
        <p:spPr>
          <a:xfrm>
            <a:off x="14061225" y="9563214"/>
            <a:ext cx="3403328"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5433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(0.4%)</a:t>
            </a:r>
          </a:p>
          <a:p>
            <a:pPr algn="just">
              <a:lnSpc>
                <a:spcPts val="2939"/>
              </a:lnSpc>
            </a:pPr>
            <a:r>
              <a:rPr lang="en-US" sz="2099">
                <a:solidFill>
                  <a:srgbClr val="FFFFFF"/>
                </a:solidFill>
                <a:latin typeface="Inter Bold"/>
              </a:rPr>
              <a:t>25 - 34 </a:t>
            </a:r>
            <a:r>
              <a:rPr lang="en-US" sz="2099">
                <a:solidFill>
                  <a:srgbClr val="F900B0"/>
                </a:solidFill>
                <a:latin typeface="Inter Bold"/>
              </a:rPr>
              <a:t>(2.7%)</a:t>
            </a:r>
          </a:p>
          <a:p>
            <a:pPr algn="just">
              <a:lnSpc>
                <a:spcPts val="2939"/>
              </a:lnSpc>
            </a:pPr>
            <a:r>
              <a:rPr lang="en-US" sz="2099">
                <a:solidFill>
                  <a:srgbClr val="FFFFFF"/>
                </a:solidFill>
                <a:latin typeface="Inter Bold"/>
              </a:rPr>
              <a:t>35 - 44 </a:t>
            </a:r>
            <a:r>
              <a:rPr lang="en-US" sz="2099">
                <a:solidFill>
                  <a:srgbClr val="F900B0"/>
                </a:solidFill>
                <a:latin typeface="Inter Bold"/>
              </a:rPr>
              <a:t>(10.6%)</a:t>
            </a:r>
          </a:p>
        </p:txBody>
      </p:sp>
      <p:sp>
        <p:nvSpPr>
          <p:cNvPr id="54" name="TextBox 54"/>
          <p:cNvSpPr txBox="1"/>
          <p:nvPr/>
        </p:nvSpPr>
        <p:spPr>
          <a:xfrm>
            <a:off x="6699009" y="176217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384,219</a:t>
            </a:r>
          </a:p>
        </p:txBody>
      </p:sp>
      <p:sp>
        <p:nvSpPr>
          <p:cNvPr id="55" name="TextBox 55"/>
          <p:cNvSpPr txBox="1"/>
          <p:nvPr/>
        </p:nvSpPr>
        <p:spPr>
          <a:xfrm>
            <a:off x="6699009" y="3178129"/>
            <a:ext cx="1863397"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691,971</a:t>
            </a:r>
          </a:p>
        </p:txBody>
      </p:sp>
      <p:sp>
        <p:nvSpPr>
          <p:cNvPr id="56" name="TextBox 56"/>
          <p:cNvSpPr txBox="1"/>
          <p:nvPr/>
        </p:nvSpPr>
        <p:spPr>
          <a:xfrm>
            <a:off x="6699009" y="461022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0:01:53</a:t>
            </a:r>
          </a:p>
        </p:txBody>
      </p:sp>
      <p:sp>
        <p:nvSpPr>
          <p:cNvPr id="57" name="TextBox 57"/>
          <p:cNvSpPr txBox="1"/>
          <p:nvPr/>
        </p:nvSpPr>
        <p:spPr>
          <a:xfrm>
            <a:off x="6261031"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67.5%</a:t>
            </a:r>
          </a:p>
        </p:txBody>
      </p:sp>
      <p:sp>
        <p:nvSpPr>
          <p:cNvPr id="58" name="TextBox 58"/>
          <p:cNvSpPr txBox="1"/>
          <p:nvPr/>
        </p:nvSpPr>
        <p:spPr>
          <a:xfrm>
            <a:off x="8649736"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32.5%</a:t>
            </a:r>
          </a:p>
        </p:txBody>
      </p:sp>
      <p:sp>
        <p:nvSpPr>
          <p:cNvPr id="59" name="TextBox 59"/>
          <p:cNvSpPr txBox="1"/>
          <p:nvPr/>
        </p:nvSpPr>
        <p:spPr>
          <a:xfrm>
            <a:off x="11761994"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3.1%</a:t>
            </a:r>
          </a:p>
        </p:txBody>
      </p:sp>
      <p:sp>
        <p:nvSpPr>
          <p:cNvPr id="60" name="TextBox 60"/>
          <p:cNvSpPr txBox="1"/>
          <p:nvPr/>
        </p:nvSpPr>
        <p:spPr>
          <a:xfrm>
            <a:off x="13807132"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96.2%</a:t>
            </a:r>
          </a:p>
        </p:txBody>
      </p:sp>
      <p:sp>
        <p:nvSpPr>
          <p:cNvPr id="61" name="TextBox 61"/>
          <p:cNvSpPr txBox="1"/>
          <p:nvPr/>
        </p:nvSpPr>
        <p:spPr>
          <a:xfrm>
            <a:off x="16088892" y="16073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296400" y="833884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4,628,283</a:t>
            </a:r>
          </a:p>
        </p:txBody>
      </p:sp>
      <p:sp>
        <p:nvSpPr>
          <p:cNvPr id="63" name="TextBox 63"/>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8,838,336</a:t>
            </a:r>
          </a:p>
        </p:txBody>
      </p:sp>
      <p:sp>
        <p:nvSpPr>
          <p:cNvPr id="64" name="TextBox 64"/>
          <p:cNvSpPr txBox="1"/>
          <p:nvPr/>
        </p:nvSpPr>
        <p:spPr>
          <a:xfrm>
            <a:off x="14429600" y="596275"/>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5433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(13.7%)</a:t>
            </a:r>
          </a:p>
          <a:p>
            <a:pPr algn="just">
              <a:lnSpc>
                <a:spcPts val="2939"/>
              </a:lnSpc>
            </a:pPr>
            <a:r>
              <a:rPr lang="en-US" sz="2099">
                <a:solidFill>
                  <a:srgbClr val="FFFFFF"/>
                </a:solidFill>
                <a:latin typeface="Inter Bold"/>
              </a:rPr>
              <a:t>55 - 64 </a:t>
            </a:r>
            <a:r>
              <a:rPr lang="en-US" sz="2099">
                <a:solidFill>
                  <a:srgbClr val="F900B0"/>
                </a:solidFill>
                <a:latin typeface="Inter Bold"/>
              </a:rPr>
              <a:t>(14.9%)</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267330" y="1402369"/>
            <a:ext cx="2513027" cy="654991"/>
          </a:xfrm>
          <a:custGeom>
            <a:avLst/>
            <a:gdLst/>
            <a:ahLst/>
            <a:cxnLst/>
            <a:rect l="l" t="t" r="r" b="b"/>
            <a:pathLst>
              <a:path w="2513027" h="654991">
                <a:moveTo>
                  <a:pt x="0" y="0"/>
                </a:moveTo>
                <a:lnTo>
                  <a:pt x="2513027" y="0"/>
                </a:lnTo>
                <a:lnTo>
                  <a:pt x="2513027" y="654991"/>
                </a:lnTo>
                <a:lnTo>
                  <a:pt x="0" y="654991"/>
                </a:lnTo>
                <a:lnTo>
                  <a:pt x="0" y="0"/>
                </a:lnTo>
                <a:close/>
              </a:path>
            </a:pathLst>
          </a:custGeom>
          <a:blipFill>
            <a:blip r:embed="rId18"/>
            <a:stretch>
              <a:fillRect b="-4288"/>
            </a:stretch>
          </a:blipFill>
        </p:spPr>
        <p:txBody>
          <a:bodyPr/>
          <a:lstStyle/>
          <a:p>
            <a:endParaRPr lang="en-MY"/>
          </a:p>
        </p:txBody>
      </p:sp>
      <p:sp>
        <p:nvSpPr>
          <p:cNvPr id="37" name="Freeform 23">
            <a:hlinkClick r:id="rId19"/>
            <a:extLst>
              <a:ext uri="{FF2B5EF4-FFF2-40B4-BE49-F238E27FC236}">
                <a16:creationId xmlns:a16="http://schemas.microsoft.com/office/drawing/2014/main" id="{0CEAA5CE-2B2D-CBE0-D118-34393A46B36B}"/>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0CCE5886-10E2-908F-41B0-8575978987CA}"/>
              </a:ext>
            </a:extLst>
          </p:cNvPr>
          <p:cNvSpPr/>
          <p:nvPr/>
        </p:nvSpPr>
        <p:spPr>
          <a:xfrm>
            <a:off x="9220200"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529FB48B-9068-9128-B589-038A6D0A2622}"/>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71120D14-0D68-B129-B092-7BF649C0940B}"/>
              </a:ext>
            </a:extLst>
          </p:cNvPr>
          <p:cNvGrpSpPr/>
          <p:nvPr/>
        </p:nvGrpSpPr>
        <p:grpSpPr>
          <a:xfrm>
            <a:off x="11167185" y="9036596"/>
            <a:ext cx="617173" cy="617173"/>
            <a:chOff x="0" y="0"/>
            <a:chExt cx="822897" cy="822897"/>
          </a:xfrm>
        </p:grpSpPr>
        <p:grpSp>
          <p:nvGrpSpPr>
            <p:cNvPr id="65" name="Group 28">
              <a:extLst>
                <a:ext uri="{FF2B5EF4-FFF2-40B4-BE49-F238E27FC236}">
                  <a16:creationId xmlns:a16="http://schemas.microsoft.com/office/drawing/2014/main" id="{BA6C4C36-744E-F811-8B23-5F490125DB44}"/>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62636E34-0071-A6E3-CF3A-38A6A1DA734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FD90C1BE-4A0C-C85F-5D43-85567418B950}"/>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54BA62D5-B082-EC1B-4499-41F08963608C}"/>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9BB34C3F-0ECE-6076-DCA4-68FB9590D718}"/>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0C8C2BB8-2C7B-C54B-6145-C3B8FE5E1667}"/>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8" name="TextBox 70">
            <a:extLst>
              <a:ext uri="{FF2B5EF4-FFF2-40B4-BE49-F238E27FC236}">
                <a16:creationId xmlns:a16="http://schemas.microsoft.com/office/drawing/2014/main" id="{29D37470-CFE1-F673-DA7B-8C918D3B974F}"/>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30">
            <a:extLst>
              <a:ext uri="{FF2B5EF4-FFF2-40B4-BE49-F238E27FC236}">
                <a16:creationId xmlns:a16="http://schemas.microsoft.com/office/drawing/2014/main" id="{5886BC0C-8547-B726-2A50-9F3746762FEB}"/>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0" name="Freeform 39">
            <a:extLst>
              <a:ext uri="{FF2B5EF4-FFF2-40B4-BE49-F238E27FC236}">
                <a16:creationId xmlns:a16="http://schemas.microsoft.com/office/drawing/2014/main" id="{A6C6E96B-F797-105A-0CF0-C9D7A9AE0AF8}"/>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0236C1EF-592B-3ABC-7737-92E922C86DA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4" name="TextBox 23">
            <a:extLst>
              <a:ext uri="{FF2B5EF4-FFF2-40B4-BE49-F238E27FC236}">
                <a16:creationId xmlns:a16="http://schemas.microsoft.com/office/drawing/2014/main" id="{79684455-D72A-F4A9-2BD2-763F914B9C25}"/>
              </a:ext>
            </a:extLst>
          </p:cNvPr>
          <p:cNvSpPr txBox="1"/>
          <p:nvPr/>
        </p:nvSpPr>
        <p:spPr>
          <a:xfrm>
            <a:off x="12770579" y="5946410"/>
            <a:ext cx="2189202" cy="784830"/>
          </a:xfrm>
          <a:prstGeom prst="rect">
            <a:avLst/>
          </a:prstGeom>
          <a:noFill/>
        </p:spPr>
        <p:txBody>
          <a:bodyPr wrap="square">
            <a:spAutoFit/>
          </a:bodyPr>
          <a:lstStyle/>
          <a:p>
            <a:r>
              <a:rPr lang="en-US" sz="1500" b="1">
                <a:solidFill>
                  <a:schemeClr val="bg1"/>
                </a:solidFill>
                <a:latin typeface="Inter" panose="020B0604020202020204" charset="0"/>
                <a:ea typeface="Inter" panose="020B0604020202020204" charset="0"/>
              </a:rPr>
              <a:t>News &amp; Politics/Avid News Readers/Avid Local News Readers</a:t>
            </a:r>
            <a:endParaRPr lang="en-MY" sz="1500" b="1">
              <a:solidFill>
                <a:schemeClr val="bg1"/>
              </a:solidFill>
              <a:latin typeface="Inter" panose="020B0604020202020204" charset="0"/>
              <a:ea typeface="Inter" panose="020B0604020202020204" charset="0"/>
            </a:endParaRPr>
          </a:p>
        </p:txBody>
      </p:sp>
      <p:grpSp>
        <p:nvGrpSpPr>
          <p:cNvPr id="29" name="Group 28">
            <a:extLst>
              <a:ext uri="{FF2B5EF4-FFF2-40B4-BE49-F238E27FC236}">
                <a16:creationId xmlns:a16="http://schemas.microsoft.com/office/drawing/2014/main" id="{AAD8EC34-FCA3-32D0-07F8-B43D8995A5FA}"/>
              </a:ext>
            </a:extLst>
          </p:cNvPr>
          <p:cNvGrpSpPr/>
          <p:nvPr/>
        </p:nvGrpSpPr>
        <p:grpSpPr>
          <a:xfrm>
            <a:off x="13270588" y="4762500"/>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80A3FB37-B972-06E1-A2EF-AB154C7BB68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0962AE13-0248-5FA6-93CD-7F3D68E80AC4}"/>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(56.9%)</a:t>
              </a:r>
            </a:p>
          </p:txBody>
        </p:sp>
      </p:grpSp>
      <p:sp>
        <p:nvSpPr>
          <p:cNvPr id="72" name="TextBox 71">
            <a:extLst>
              <a:ext uri="{FF2B5EF4-FFF2-40B4-BE49-F238E27FC236}">
                <a16:creationId xmlns:a16="http://schemas.microsoft.com/office/drawing/2014/main" id="{7198686E-C3E7-9E10-175E-6FA4C1E66C74}"/>
              </a:ext>
            </a:extLst>
          </p:cNvPr>
          <p:cNvSpPr txBox="1"/>
          <p:nvPr/>
        </p:nvSpPr>
        <p:spPr>
          <a:xfrm>
            <a:off x="15762889" y="5943952"/>
            <a:ext cx="2189202"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Lifestyles &amp; Hobbies/Shutterbugs</a:t>
            </a:r>
          </a:p>
        </p:txBody>
      </p:sp>
      <p:sp>
        <p:nvSpPr>
          <p:cNvPr id="27" name="Freeform 39">
            <a:extLst>
              <a:ext uri="{FF2B5EF4-FFF2-40B4-BE49-F238E27FC236}">
                <a16:creationId xmlns:a16="http://schemas.microsoft.com/office/drawing/2014/main" id="{20494B20-2F64-651A-E5AA-7E91CCCA7EC1}"/>
              </a:ext>
            </a:extLst>
          </p:cNvPr>
          <p:cNvSpPr/>
          <p:nvPr/>
        </p:nvSpPr>
        <p:spPr>
          <a:xfrm>
            <a:off x="12061898" y="60243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pic>
        <p:nvPicPr>
          <p:cNvPr id="74" name="Picture 12" descr="Shutter Icon - Photography &amp; Images icon Shutter icon Lens icon - CleanPNG  / KissPNG">
            <a:extLst>
              <a:ext uri="{FF2B5EF4-FFF2-40B4-BE49-F238E27FC236}">
                <a16:creationId xmlns:a16="http://schemas.microsoft.com/office/drawing/2014/main" id="{B7D09EF2-5ECF-BAE6-8B6D-B3353CCC6F0F}"/>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24747" y="5902426"/>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74162"/>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91133"/>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62593"/>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9502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9337"/>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6269"/>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8111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802479"/>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65715"/>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7669"/>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Our top performing digital platform featuring content created by women for women.</a:t>
            </a:r>
          </a:p>
        </p:txBody>
      </p:sp>
      <p:sp>
        <p:nvSpPr>
          <p:cNvPr id="42" name="TextBox 42"/>
          <p:cNvSpPr txBox="1"/>
          <p:nvPr/>
        </p:nvSpPr>
        <p:spPr>
          <a:xfrm>
            <a:off x="10780082" y="620264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800948"/>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74697"/>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1093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54678"/>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9015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840763" y="5605794"/>
            <a:ext cx="32713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mingguanwanita.my"/>
              </a:rPr>
              <a:t>mingguanwanita.my</a:t>
            </a:r>
          </a:p>
        </p:txBody>
      </p:sp>
      <p:sp>
        <p:nvSpPr>
          <p:cNvPr id="51" name="TextBox 51"/>
          <p:cNvSpPr txBox="1"/>
          <p:nvPr/>
        </p:nvSpPr>
        <p:spPr>
          <a:xfrm>
            <a:off x="14061225" y="9574732"/>
            <a:ext cx="327903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803332"/>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6195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(0.5%)</a:t>
            </a:r>
          </a:p>
          <a:p>
            <a:pPr algn="just">
              <a:lnSpc>
                <a:spcPts val="2939"/>
              </a:lnSpc>
            </a:pPr>
            <a:r>
              <a:rPr lang="en-US" sz="2099">
                <a:solidFill>
                  <a:srgbClr val="FFFFFF"/>
                </a:solidFill>
                <a:latin typeface="Inter Bold"/>
              </a:rPr>
              <a:t>25 - 34 </a:t>
            </a:r>
            <a:r>
              <a:rPr lang="en-US" sz="2099">
                <a:solidFill>
                  <a:srgbClr val="F900B0"/>
                </a:solidFill>
                <a:latin typeface="Inter Bold"/>
              </a:rPr>
              <a:t>(2.3%)</a:t>
            </a:r>
          </a:p>
          <a:p>
            <a:pPr algn="just">
              <a:lnSpc>
                <a:spcPts val="2939"/>
              </a:lnSpc>
            </a:pPr>
            <a:r>
              <a:rPr lang="en-US" sz="2099">
                <a:solidFill>
                  <a:srgbClr val="FFFFFF"/>
                </a:solidFill>
                <a:latin typeface="Inter Bold"/>
              </a:rPr>
              <a:t>35 - 44 </a:t>
            </a:r>
            <a:r>
              <a:rPr lang="en-US" sz="2099">
                <a:solidFill>
                  <a:srgbClr val="F900B0"/>
                </a:solidFill>
                <a:latin typeface="Inter Bold"/>
              </a:rPr>
              <a:t>(7.7%)</a:t>
            </a:r>
          </a:p>
        </p:txBody>
      </p:sp>
      <p:sp>
        <p:nvSpPr>
          <p:cNvPr id="54" name="TextBox 54"/>
          <p:cNvSpPr txBox="1"/>
          <p:nvPr/>
        </p:nvSpPr>
        <p:spPr>
          <a:xfrm>
            <a:off x="6699009" y="1831718"/>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344,310</a:t>
            </a:r>
          </a:p>
        </p:txBody>
      </p:sp>
      <p:sp>
        <p:nvSpPr>
          <p:cNvPr id="55" name="TextBox 55"/>
          <p:cNvSpPr txBox="1"/>
          <p:nvPr/>
        </p:nvSpPr>
        <p:spPr>
          <a:xfrm>
            <a:off x="6699009" y="3247673"/>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558,049</a:t>
            </a:r>
          </a:p>
        </p:txBody>
      </p:sp>
      <p:sp>
        <p:nvSpPr>
          <p:cNvPr id="56" name="TextBox 56"/>
          <p:cNvSpPr txBox="1"/>
          <p:nvPr/>
        </p:nvSpPr>
        <p:spPr>
          <a:xfrm>
            <a:off x="6699009" y="4679773"/>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0:02:16</a:t>
            </a:r>
          </a:p>
        </p:txBody>
      </p:sp>
      <p:sp>
        <p:nvSpPr>
          <p:cNvPr id="57" name="TextBox 57"/>
          <p:cNvSpPr txBox="1"/>
          <p:nvPr/>
        </p:nvSpPr>
        <p:spPr>
          <a:xfrm>
            <a:off x="6261031" y="6655168"/>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76.9%</a:t>
            </a:r>
          </a:p>
        </p:txBody>
      </p:sp>
      <p:sp>
        <p:nvSpPr>
          <p:cNvPr id="58" name="TextBox 58"/>
          <p:cNvSpPr txBox="1"/>
          <p:nvPr/>
        </p:nvSpPr>
        <p:spPr>
          <a:xfrm>
            <a:off x="8649736" y="6655168"/>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23.1%</a:t>
            </a:r>
          </a:p>
        </p:txBody>
      </p:sp>
      <p:sp>
        <p:nvSpPr>
          <p:cNvPr id="59" name="TextBox 59"/>
          <p:cNvSpPr txBox="1"/>
          <p:nvPr/>
        </p:nvSpPr>
        <p:spPr>
          <a:xfrm>
            <a:off x="11761994" y="16927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6.4%</a:t>
            </a:r>
          </a:p>
        </p:txBody>
      </p:sp>
      <p:sp>
        <p:nvSpPr>
          <p:cNvPr id="60" name="TextBox 60"/>
          <p:cNvSpPr txBox="1"/>
          <p:nvPr/>
        </p:nvSpPr>
        <p:spPr>
          <a:xfrm>
            <a:off x="13807132" y="16927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93.0%</a:t>
            </a:r>
          </a:p>
        </p:txBody>
      </p:sp>
      <p:sp>
        <p:nvSpPr>
          <p:cNvPr id="61" name="TextBox 61"/>
          <p:cNvSpPr txBox="1"/>
          <p:nvPr/>
        </p:nvSpPr>
        <p:spPr>
          <a:xfrm>
            <a:off x="16088892" y="1676868"/>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0.5%</a:t>
            </a:r>
          </a:p>
        </p:txBody>
      </p:sp>
      <p:sp>
        <p:nvSpPr>
          <p:cNvPr id="62" name="TextBox 62"/>
          <p:cNvSpPr txBox="1"/>
          <p:nvPr/>
        </p:nvSpPr>
        <p:spPr>
          <a:xfrm>
            <a:off x="9351077" y="8350362"/>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3,011,700</a:t>
            </a:r>
          </a:p>
        </p:txBody>
      </p:sp>
      <p:sp>
        <p:nvSpPr>
          <p:cNvPr id="63" name="TextBox 63"/>
          <p:cNvSpPr txBox="1"/>
          <p:nvPr/>
        </p:nvSpPr>
        <p:spPr>
          <a:xfrm>
            <a:off x="15325363" y="8658948"/>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8,693,358</a:t>
            </a:r>
          </a:p>
        </p:txBody>
      </p:sp>
      <p:sp>
        <p:nvSpPr>
          <p:cNvPr id="64" name="TextBox 64"/>
          <p:cNvSpPr txBox="1"/>
          <p:nvPr/>
        </p:nvSpPr>
        <p:spPr>
          <a:xfrm>
            <a:off x="14564252" y="506872"/>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6195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(10.8%)</a:t>
            </a:r>
          </a:p>
          <a:p>
            <a:pPr algn="just">
              <a:lnSpc>
                <a:spcPts val="2939"/>
              </a:lnSpc>
            </a:pPr>
            <a:r>
              <a:rPr lang="en-US" sz="2099">
                <a:solidFill>
                  <a:srgbClr val="FFFFFF"/>
                </a:solidFill>
                <a:latin typeface="Inter Bold"/>
              </a:rPr>
              <a:t>55 - 64 </a:t>
            </a:r>
            <a:r>
              <a:rPr lang="en-US" sz="2099">
                <a:solidFill>
                  <a:srgbClr val="F900B0"/>
                </a:solidFill>
                <a:latin typeface="Inter Bold"/>
              </a:rPr>
              <a:t>(13.9%)</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198572" y="1393223"/>
            <a:ext cx="2555712" cy="642204"/>
          </a:xfrm>
          <a:custGeom>
            <a:avLst/>
            <a:gdLst/>
            <a:ahLst/>
            <a:cxnLst/>
            <a:rect l="l" t="t" r="r" b="b"/>
            <a:pathLst>
              <a:path w="2555712" h="642204">
                <a:moveTo>
                  <a:pt x="0" y="0"/>
                </a:moveTo>
                <a:lnTo>
                  <a:pt x="2555712" y="0"/>
                </a:lnTo>
                <a:lnTo>
                  <a:pt x="2555712" y="642204"/>
                </a:lnTo>
                <a:lnTo>
                  <a:pt x="0" y="642204"/>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A3FA13FF-8B1D-BE6A-518E-1A2CCAB27D2A}"/>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D547ECB7-253C-D47F-0F53-988C951C2A3A}"/>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EEDCD9D0-EC70-1434-B3E2-CE299AFD6B7A}"/>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B6C786DB-B178-578C-09BA-E6415425E476}"/>
              </a:ext>
            </a:extLst>
          </p:cNvPr>
          <p:cNvGrpSpPr/>
          <p:nvPr/>
        </p:nvGrpSpPr>
        <p:grpSpPr>
          <a:xfrm>
            <a:off x="11161064" y="9036872"/>
            <a:ext cx="617173" cy="617173"/>
            <a:chOff x="0" y="0"/>
            <a:chExt cx="822897" cy="822897"/>
          </a:xfrm>
        </p:grpSpPr>
        <p:grpSp>
          <p:nvGrpSpPr>
            <p:cNvPr id="65" name="Group 28">
              <a:extLst>
                <a:ext uri="{FF2B5EF4-FFF2-40B4-BE49-F238E27FC236}">
                  <a16:creationId xmlns:a16="http://schemas.microsoft.com/office/drawing/2014/main" id="{F89913EE-41B4-E818-1CE9-0DAD1F1DEAF2}"/>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158DD5FE-40A0-9312-2189-BB77CCC46C3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6067ABFE-2BAA-5E17-2FA5-5141CC026FBA}"/>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B88845AA-D6D4-F7C5-9EB9-E53834107623}"/>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83681243-F9D3-8534-0471-E26E1D5B58B3}"/>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07935A56-3FC6-DA0B-5540-18B601410614}"/>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Freeform 39">
            <a:extLst>
              <a:ext uri="{FF2B5EF4-FFF2-40B4-BE49-F238E27FC236}">
                <a16:creationId xmlns:a16="http://schemas.microsoft.com/office/drawing/2014/main" id="{1841D09B-3669-895F-F430-819E9406D887}"/>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7" name="TextBox 67">
            <a:extLst>
              <a:ext uri="{FF2B5EF4-FFF2-40B4-BE49-F238E27FC236}">
                <a16:creationId xmlns:a16="http://schemas.microsoft.com/office/drawing/2014/main" id="{0FDB6CB6-7ED9-F5AB-6DEE-6C61968B53CC}"/>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8" name="TextBox 70">
            <a:extLst>
              <a:ext uri="{FF2B5EF4-FFF2-40B4-BE49-F238E27FC236}">
                <a16:creationId xmlns:a16="http://schemas.microsoft.com/office/drawing/2014/main" id="{84DB0F59-A645-8258-6B53-339099DDEAEB}"/>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30">
            <a:extLst>
              <a:ext uri="{FF2B5EF4-FFF2-40B4-BE49-F238E27FC236}">
                <a16:creationId xmlns:a16="http://schemas.microsoft.com/office/drawing/2014/main" id="{17AEFCC9-A278-3232-6C68-91DD4E06C0FB}"/>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0" name="Freeform 39">
            <a:extLst>
              <a:ext uri="{FF2B5EF4-FFF2-40B4-BE49-F238E27FC236}">
                <a16:creationId xmlns:a16="http://schemas.microsoft.com/office/drawing/2014/main" id="{8393C205-54D8-C129-33B8-08B0A1716B89}"/>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A1374C37-D735-1734-4EE1-8E6222950A6F}"/>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30" name="Group 29">
            <a:extLst>
              <a:ext uri="{FF2B5EF4-FFF2-40B4-BE49-F238E27FC236}">
                <a16:creationId xmlns:a16="http://schemas.microsoft.com/office/drawing/2014/main" id="{6372D8BA-F6C6-75EE-9F10-9D1E8E64B146}"/>
              </a:ext>
            </a:extLst>
          </p:cNvPr>
          <p:cNvGrpSpPr/>
          <p:nvPr/>
        </p:nvGrpSpPr>
        <p:grpSpPr>
          <a:xfrm>
            <a:off x="13270588" y="4762500"/>
            <a:ext cx="2883812" cy="342211"/>
            <a:chOff x="13610204" y="4718467"/>
            <a:chExt cx="2883812" cy="342211"/>
          </a:xfrm>
        </p:grpSpPr>
        <p:pic>
          <p:nvPicPr>
            <p:cNvPr id="45" name="Graphic 44" descr="Badge Question Mark with solid fill">
              <a:extLst>
                <a:ext uri="{FF2B5EF4-FFF2-40B4-BE49-F238E27FC236}">
                  <a16:creationId xmlns:a16="http://schemas.microsoft.com/office/drawing/2014/main" id="{E04521CA-3413-61AB-78E3-946410BFE8A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C9A3675D-A5DF-F609-1DC4-54EAB2563791}"/>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(64.0%)</a:t>
              </a:r>
            </a:p>
          </p:txBody>
        </p:sp>
      </p:grpSp>
      <p:sp>
        <p:nvSpPr>
          <p:cNvPr id="72" name="TextBox 67">
            <a:extLst>
              <a:ext uri="{FF2B5EF4-FFF2-40B4-BE49-F238E27FC236}">
                <a16:creationId xmlns:a16="http://schemas.microsoft.com/office/drawing/2014/main" id="{AA04CE0C-4DE3-C2E0-4F8F-92B3DCFA8B0A}"/>
              </a:ext>
            </a:extLst>
          </p:cNvPr>
          <p:cNvSpPr txBox="1"/>
          <p:nvPr/>
        </p:nvSpPr>
        <p:spPr>
          <a:xfrm>
            <a:off x="12880453" y="6047403"/>
            <a:ext cx="209870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News &amp; Politics/Avid News Readers/Avid Local News Readers</a:t>
            </a:r>
          </a:p>
        </p:txBody>
      </p:sp>
      <p:sp>
        <p:nvSpPr>
          <p:cNvPr id="29" name="Freeform 39">
            <a:extLst>
              <a:ext uri="{FF2B5EF4-FFF2-40B4-BE49-F238E27FC236}">
                <a16:creationId xmlns:a16="http://schemas.microsoft.com/office/drawing/2014/main" id="{4A631133-6793-A83F-ED15-20AA48118F5B}"/>
              </a:ext>
            </a:extLst>
          </p:cNvPr>
          <p:cNvSpPr/>
          <p:nvPr/>
        </p:nvSpPr>
        <p:spPr>
          <a:xfrm>
            <a:off x="12069935" y="615574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5" name="Freeform 13">
            <a:extLst>
              <a:ext uri="{FF2B5EF4-FFF2-40B4-BE49-F238E27FC236}">
                <a16:creationId xmlns:a16="http://schemas.microsoft.com/office/drawing/2014/main" id="{03BF283D-0FF8-30DE-19E3-4A64FCC08EF8}"/>
              </a:ext>
            </a:extLst>
          </p:cNvPr>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7" name="Freeform 17"/>
          <p:cNvSpPr/>
          <p:nvPr/>
        </p:nvSpPr>
        <p:spPr>
          <a:xfrm>
            <a:off x="9445749" y="1668313"/>
            <a:ext cx="559707" cy="441906"/>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Y"/>
          </a:p>
        </p:txBody>
      </p:sp>
      <p:sp>
        <p:nvSpPr>
          <p:cNvPr id="18" name="Freeform 18"/>
          <p:cNvSpPr/>
          <p:nvPr/>
        </p:nvSpPr>
        <p:spPr>
          <a:xfrm>
            <a:off x="9502596" y="3058291"/>
            <a:ext cx="446013" cy="483950"/>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9" name="Freeform 19"/>
          <p:cNvSpPr/>
          <p:nvPr/>
        </p:nvSpPr>
        <p:spPr>
          <a:xfrm>
            <a:off x="9585349" y="2371960"/>
            <a:ext cx="280507" cy="439186"/>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0" name="Freeform 20"/>
          <p:cNvSpPr>
            <a:spLocks noChangeAspect="1"/>
          </p:cNvSpPr>
          <p:nvPr/>
        </p:nvSpPr>
        <p:spPr>
          <a:xfrm>
            <a:off x="5232618" y="1333500"/>
            <a:ext cx="497095" cy="497095"/>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1" name="Freeform 21"/>
          <p:cNvSpPr>
            <a:spLocks noChangeAspect="1"/>
          </p:cNvSpPr>
          <p:nvPr/>
        </p:nvSpPr>
        <p:spPr>
          <a:xfrm>
            <a:off x="5232618" y="2418831"/>
            <a:ext cx="559173" cy="508847"/>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2" name="Freeform 22"/>
          <p:cNvSpPr>
            <a:spLocks noChangeAspect="1"/>
          </p:cNvSpPr>
          <p:nvPr/>
        </p:nvSpPr>
        <p:spPr>
          <a:xfrm>
            <a:off x="5232618" y="3365419"/>
            <a:ext cx="562251" cy="485581"/>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3" name="Freeform 23">
            <a:hlinkClick r:id="rId15"/>
          </p:cNvPr>
          <p:cNvSpPr/>
          <p:nvPr/>
        </p:nvSpPr>
        <p:spPr>
          <a:xfrm>
            <a:off x="10155720" y="9091655"/>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24" name="Freeform 24">
            <a:hlinkClick r:id="rId18"/>
          </p:cNvPr>
          <p:cNvSpPr/>
          <p:nvPr/>
        </p:nvSpPr>
        <p:spPr>
          <a:xfrm>
            <a:off x="10815817" y="9097714"/>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25" name="Freeform 25">
            <a:hlinkClick r:id="rId21"/>
          </p:cNvPr>
          <p:cNvSpPr/>
          <p:nvPr/>
        </p:nvSpPr>
        <p:spPr>
          <a:xfrm>
            <a:off x="11461612" y="9097714"/>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28" name="Group 28"/>
          <p:cNvGrpSpPr/>
          <p:nvPr/>
        </p:nvGrpSpPr>
        <p:grpSpPr>
          <a:xfrm>
            <a:off x="12754378" y="9082382"/>
            <a:ext cx="617173" cy="617173"/>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30" name="TextBox 30"/>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31" name="Freeform 31">
            <a:hlinkClick r:id="rId24"/>
          </p:cNvPr>
          <p:cNvSpPr/>
          <p:nvPr/>
        </p:nvSpPr>
        <p:spPr>
          <a:xfrm>
            <a:off x="12833855" y="9145687"/>
            <a:ext cx="458219" cy="490565"/>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sp>
        <p:nvSpPr>
          <p:cNvPr id="39" name="Freeform 39"/>
          <p:cNvSpPr/>
          <p:nvPr/>
        </p:nvSpPr>
        <p:spPr>
          <a:xfrm>
            <a:off x="5215801" y="7552641"/>
            <a:ext cx="541853" cy="396420"/>
          </a:xfrm>
          <a:custGeom>
            <a:avLst/>
            <a:gdLst/>
            <a:ahLst/>
            <a:cxnLst/>
            <a:rect l="l" t="t" r="r" b="b"/>
            <a:pathLst>
              <a:path w="656239" h="492179">
                <a:moveTo>
                  <a:pt x="0" y="0"/>
                </a:moveTo>
                <a:lnTo>
                  <a:pt x="656238" y="0"/>
                </a:lnTo>
                <a:lnTo>
                  <a:pt x="656238" y="492179"/>
                </a:lnTo>
                <a:lnTo>
                  <a:pt x="0" y="49217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42" name="TextBox 42"/>
          <p:cNvSpPr txBox="1"/>
          <p:nvPr/>
        </p:nvSpPr>
        <p:spPr>
          <a:xfrm>
            <a:off x="562897" y="2794376"/>
            <a:ext cx="3827057" cy="294548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multilingual lifestyle site serving the latest trending local news, life hacks, and inspiring stories. Each language platform offers different content that is catered to its specific audience.</a:t>
            </a:r>
          </a:p>
        </p:txBody>
      </p:sp>
      <p:sp>
        <p:nvSpPr>
          <p:cNvPr id="43" name="TextBox 43"/>
          <p:cNvSpPr txBox="1"/>
          <p:nvPr/>
        </p:nvSpPr>
        <p:spPr>
          <a:xfrm>
            <a:off x="7855159" y="6363213"/>
            <a:ext cx="933183" cy="203325"/>
          </a:xfrm>
          <a:prstGeom prst="rect">
            <a:avLst/>
          </a:prstGeom>
        </p:spPr>
        <p:txBody>
          <a:bodyPr wrap="square" lIns="0" tIns="0" rIns="0" bIns="0" rtlCol="0" anchor="t">
            <a:spAutoFit/>
          </a:bodyPr>
          <a:lstStyle/>
          <a:p>
            <a:pPr algn="ctr">
              <a:lnSpc>
                <a:spcPts val="1820"/>
              </a:lnSpc>
            </a:pPr>
            <a:r>
              <a:rPr lang="en-US" sz="1000">
                <a:solidFill>
                  <a:srgbClr val="9FA0A4"/>
                </a:solidFill>
                <a:latin typeface="Inter Bold"/>
              </a:rPr>
              <a:t>INTERESTS</a:t>
            </a:r>
          </a:p>
        </p:txBody>
      </p:sp>
      <p:sp>
        <p:nvSpPr>
          <p:cNvPr id="44" name="TextBox 44"/>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a:spLocks noChangeAspect="1"/>
          </p:cNvSpPr>
          <p:nvPr/>
        </p:nvSpPr>
        <p:spPr>
          <a:xfrm>
            <a:off x="5991763" y="1775071"/>
            <a:ext cx="2623789"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MONTHLY TOTAL USERS</a:t>
            </a:r>
          </a:p>
        </p:txBody>
      </p:sp>
      <p:sp>
        <p:nvSpPr>
          <p:cNvPr id="47" name="TextBox 47"/>
          <p:cNvSpPr txBox="1">
            <a:spLocks noChangeAspect="1"/>
          </p:cNvSpPr>
          <p:nvPr/>
        </p:nvSpPr>
        <p:spPr>
          <a:xfrm>
            <a:off x="5991763" y="2815060"/>
            <a:ext cx="2459350"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MONTHLY PAGE VIEWS</a:t>
            </a:r>
          </a:p>
        </p:txBody>
      </p:sp>
      <p:sp>
        <p:nvSpPr>
          <p:cNvPr id="48" name="TextBox 48"/>
          <p:cNvSpPr txBox="1">
            <a:spLocks noChangeAspect="1"/>
          </p:cNvSpPr>
          <p:nvPr/>
        </p:nvSpPr>
        <p:spPr>
          <a:xfrm>
            <a:off x="5989386" y="3805988"/>
            <a:ext cx="3149617"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AVERAGE SESSION DURATION</a:t>
            </a:r>
          </a:p>
        </p:txBody>
      </p:sp>
      <p:sp>
        <p:nvSpPr>
          <p:cNvPr id="49" name="TextBox 49"/>
          <p:cNvSpPr txBox="1"/>
          <p:nvPr/>
        </p:nvSpPr>
        <p:spPr>
          <a:xfrm>
            <a:off x="9626535" y="1250183"/>
            <a:ext cx="1951150" cy="203325"/>
          </a:xfrm>
          <a:prstGeom prst="rect">
            <a:avLst/>
          </a:prstGeom>
        </p:spPr>
        <p:txBody>
          <a:bodyPr lIns="0" tIns="0" rIns="0" bIns="0" rtlCol="0" anchor="t">
            <a:spAutoFit/>
          </a:bodyPr>
          <a:lstStyle/>
          <a:p>
            <a:pPr>
              <a:lnSpc>
                <a:spcPts val="1820"/>
              </a:lnSpc>
            </a:pPr>
            <a:r>
              <a:rPr lang="en-US" sz="1000">
                <a:solidFill>
                  <a:srgbClr val="9FA0A4"/>
                </a:solidFill>
                <a:latin typeface="Inter Bold"/>
              </a:rPr>
              <a:t>DEVICE CATEGORY</a:t>
            </a:r>
          </a:p>
        </p:txBody>
      </p:sp>
      <p:sp>
        <p:nvSpPr>
          <p:cNvPr id="50" name="TextBox 50"/>
          <p:cNvSpPr txBox="1"/>
          <p:nvPr/>
        </p:nvSpPr>
        <p:spPr>
          <a:xfrm>
            <a:off x="8939127" y="4229100"/>
            <a:ext cx="1421781" cy="203325"/>
          </a:xfrm>
          <a:prstGeom prst="rect">
            <a:avLst/>
          </a:prstGeom>
        </p:spPr>
        <p:txBody>
          <a:bodyPr wrap="square" lIns="0" tIns="0" rIns="0" bIns="0" rtlCol="0" anchor="t">
            <a:spAutoFit/>
          </a:bodyPr>
          <a:lstStyle/>
          <a:p>
            <a:pPr algn="ctr">
              <a:lnSpc>
                <a:spcPts val="1820"/>
              </a:lnSpc>
            </a:pPr>
            <a:r>
              <a:rPr lang="en-US" sz="10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28"/>
              </a:rPr>
              <a:t>syok.my</a:t>
            </a:r>
            <a:endParaRPr lang="en-US" sz="2099" u="sng">
              <a:solidFill>
                <a:srgbClr val="F900B0"/>
              </a:solidFill>
              <a:latin typeface="Inter"/>
              <a:hlinkClick r:id="rId29" tooltip="https://www.astroawani.com"/>
            </a:endParaRPr>
          </a:p>
        </p:txBody>
      </p:sp>
      <p:sp>
        <p:nvSpPr>
          <p:cNvPr id="53" name="TextBox 53"/>
          <p:cNvSpPr txBox="1"/>
          <p:nvPr/>
        </p:nvSpPr>
        <p:spPr>
          <a:xfrm>
            <a:off x="10724772" y="9820792"/>
            <a:ext cx="2042100" cy="203325"/>
          </a:xfrm>
          <a:prstGeom prst="rect">
            <a:avLst/>
          </a:prstGeom>
        </p:spPr>
        <p:txBody>
          <a:bodyPr lIns="0" tIns="0" rIns="0" bIns="0" rtlCol="0" anchor="t">
            <a:spAutoFit/>
          </a:bodyPr>
          <a:lstStyle/>
          <a:p>
            <a:pPr algn="ctr">
              <a:lnSpc>
                <a:spcPts val="1820"/>
              </a:lnSpc>
            </a:pPr>
            <a:r>
              <a:rPr lang="en-US" sz="1000">
                <a:solidFill>
                  <a:srgbClr val="9FA0A4"/>
                </a:solidFill>
                <a:latin typeface="Inter Bold"/>
              </a:rPr>
              <a:t>COMBINED FOLLOWERS</a:t>
            </a:r>
          </a:p>
        </p:txBody>
      </p:sp>
      <p:sp>
        <p:nvSpPr>
          <p:cNvPr id="55" name="TextBox 55"/>
          <p:cNvSpPr txBox="1">
            <a:spLocks noChangeAspect="1"/>
          </p:cNvSpPr>
          <p:nvPr/>
        </p:nvSpPr>
        <p:spPr>
          <a:xfrm>
            <a:off x="5991763" y="1115361"/>
            <a:ext cx="1645794" cy="608180"/>
          </a:xfrm>
          <a:prstGeom prst="rect">
            <a:avLst/>
          </a:prstGeom>
        </p:spPr>
        <p:txBody>
          <a:bodyPr wrap="square" lIns="0" tIns="0" rIns="0" bIns="0" rtlCol="0" anchor="t">
            <a:spAutoFit/>
          </a:bodyPr>
          <a:lstStyle/>
          <a:p>
            <a:pPr>
              <a:lnSpc>
                <a:spcPts val="5599"/>
              </a:lnSpc>
            </a:pPr>
            <a:r>
              <a:rPr lang="en-MY" sz="3200" i="0">
                <a:solidFill>
                  <a:srgbClr val="F900B0"/>
                </a:solidFill>
                <a:effectLst/>
                <a:latin typeface="Bebas Neue Bold" panose="020B0604020202020204" charset="0"/>
              </a:rPr>
              <a:t>772,953</a:t>
            </a:r>
            <a:endParaRPr lang="en-US" sz="3200">
              <a:solidFill>
                <a:srgbClr val="F900B0"/>
              </a:solidFill>
              <a:latin typeface="Bebas Neue Bold" panose="020B0604020202020204" charset="0"/>
            </a:endParaRPr>
          </a:p>
        </p:txBody>
      </p:sp>
      <p:sp>
        <p:nvSpPr>
          <p:cNvPr id="56" name="TextBox 56"/>
          <p:cNvSpPr txBox="1">
            <a:spLocks noChangeAspect="1"/>
          </p:cNvSpPr>
          <p:nvPr/>
        </p:nvSpPr>
        <p:spPr>
          <a:xfrm>
            <a:off x="5991763" y="2180891"/>
            <a:ext cx="1863396"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13,569,468</a:t>
            </a:r>
          </a:p>
        </p:txBody>
      </p:sp>
      <p:sp>
        <p:nvSpPr>
          <p:cNvPr id="57" name="TextBox 57"/>
          <p:cNvSpPr txBox="1">
            <a:spLocks noChangeAspect="1"/>
          </p:cNvSpPr>
          <p:nvPr/>
        </p:nvSpPr>
        <p:spPr>
          <a:xfrm>
            <a:off x="5991763" y="3165128"/>
            <a:ext cx="1311894"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0:05:25</a:t>
            </a:r>
          </a:p>
        </p:txBody>
      </p:sp>
      <p:sp>
        <p:nvSpPr>
          <p:cNvPr id="60" name="TextBox 60"/>
          <p:cNvSpPr txBox="1"/>
          <p:nvPr/>
        </p:nvSpPr>
        <p:spPr>
          <a:xfrm>
            <a:off x="10230213" y="1515804"/>
            <a:ext cx="1272122"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43.8%</a:t>
            </a:r>
          </a:p>
        </p:txBody>
      </p:sp>
      <p:sp>
        <p:nvSpPr>
          <p:cNvPr id="61" name="TextBox 61"/>
          <p:cNvSpPr txBox="1"/>
          <p:nvPr/>
        </p:nvSpPr>
        <p:spPr>
          <a:xfrm>
            <a:off x="10207749" y="2218091"/>
            <a:ext cx="1272122"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55.2%</a:t>
            </a:r>
          </a:p>
        </p:txBody>
      </p:sp>
      <p:sp>
        <p:nvSpPr>
          <p:cNvPr id="62" name="TextBox 62"/>
          <p:cNvSpPr txBox="1"/>
          <p:nvPr/>
        </p:nvSpPr>
        <p:spPr>
          <a:xfrm>
            <a:off x="10243542" y="2928164"/>
            <a:ext cx="1272122"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1.0%</a:t>
            </a:r>
          </a:p>
        </p:txBody>
      </p:sp>
      <p:sp>
        <p:nvSpPr>
          <p:cNvPr id="63" name="TextBox 63"/>
          <p:cNvSpPr txBox="1"/>
          <p:nvPr/>
        </p:nvSpPr>
        <p:spPr>
          <a:xfrm>
            <a:off x="10812477" y="8367821"/>
            <a:ext cx="1882614" cy="625556"/>
          </a:xfrm>
          <a:prstGeom prst="rect">
            <a:avLst/>
          </a:prstGeom>
        </p:spPr>
        <p:txBody>
          <a:bodyPr lIns="0" tIns="0" rIns="0" bIns="0" rtlCol="0" anchor="t">
            <a:spAutoFit/>
          </a:bodyPr>
          <a:lstStyle/>
          <a:p>
            <a:pPr algn="ctr">
              <a:lnSpc>
                <a:spcPts val="5599"/>
              </a:lnSpc>
            </a:pPr>
            <a:r>
              <a:rPr lang="en-US" sz="3200">
                <a:solidFill>
                  <a:srgbClr val="F900B0"/>
                </a:solidFill>
                <a:latin typeface="Bebas Neue Bold"/>
              </a:rPr>
              <a:t>783,698</a:t>
            </a:r>
          </a:p>
        </p:txBody>
      </p:sp>
      <p:sp>
        <p:nvSpPr>
          <p:cNvPr id="68" name="TextBox 68"/>
          <p:cNvSpPr txBox="1"/>
          <p:nvPr/>
        </p:nvSpPr>
        <p:spPr>
          <a:xfrm>
            <a:off x="706594" y="6832295"/>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30" tooltip="https://apps.apple.com/my/app/astro-awani/id640446711"/>
              </a:rPr>
              <a:t>iOS</a:t>
            </a:r>
            <a:r>
              <a:rPr lang="en-US" sz="2099">
                <a:solidFill>
                  <a:srgbClr val="F900B0"/>
                </a:solidFill>
                <a:latin typeface="Inter"/>
              </a:rPr>
              <a:t> | </a:t>
            </a:r>
            <a:r>
              <a:rPr lang="en-US" sz="2099" u="sng">
                <a:solidFill>
                  <a:srgbClr val="F900B0"/>
                </a:solidFill>
                <a:latin typeface="Inter"/>
                <a:hlinkClick r:id="rId31" tooltip="https://play.google.com/store/apps/details?id=my.com.astro.awani&amp;hl=en"/>
              </a:rPr>
              <a:t>Android</a:t>
            </a:r>
            <a:endParaRPr lang="en-US" sz="2099" u="sng">
              <a:solidFill>
                <a:srgbClr val="F900B0"/>
              </a:solidFill>
              <a:latin typeface="Inter"/>
              <a:hlinkClick r:id="rId32" tooltip="https://play.google.com/store/apps/details?id=my.com.astro.awani&amp;hl=en"/>
            </a:endParaRP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8" name="TextBox 67">
            <a:extLst>
              <a:ext uri="{FF2B5EF4-FFF2-40B4-BE49-F238E27FC236}">
                <a16:creationId xmlns:a16="http://schemas.microsoft.com/office/drawing/2014/main" id="{D5005555-2486-8FCB-25EE-468F15D9A179}"/>
              </a:ext>
            </a:extLst>
          </p:cNvPr>
          <p:cNvSpPr txBox="1"/>
          <p:nvPr/>
        </p:nvSpPr>
        <p:spPr>
          <a:xfrm>
            <a:off x="9249657" y="6704133"/>
            <a:ext cx="2018280" cy="516488"/>
          </a:xfrm>
          <a:prstGeom prst="rect">
            <a:avLst/>
          </a:prstGeom>
        </p:spPr>
        <p:txBody>
          <a:bodyPr wrap="square" lIns="0" tIns="0" rIns="0" bIns="0" rtlCol="0" anchor="t">
            <a:spAutoFit/>
          </a:bodyPr>
          <a:lstStyle/>
          <a:p>
            <a:pPr>
              <a:lnSpc>
                <a:spcPts val="2100"/>
              </a:lnSpc>
            </a:pPr>
            <a:r>
              <a:rPr lang="en-US" sz="1400">
                <a:solidFill>
                  <a:srgbClr val="FFFFFF"/>
                </a:solidFill>
                <a:latin typeface="Inter Bold"/>
              </a:rPr>
              <a:t>Media, Entertainment, Music Lovers</a:t>
            </a:r>
          </a:p>
        </p:txBody>
      </p:sp>
      <p:sp>
        <p:nvSpPr>
          <p:cNvPr id="66" name="Freeform 24">
            <a:extLst>
              <a:ext uri="{FF2B5EF4-FFF2-40B4-BE49-F238E27FC236}">
                <a16:creationId xmlns:a16="http://schemas.microsoft.com/office/drawing/2014/main" id="{CACB4EC9-327A-B897-9F58-8CA0E7D9AF3C}"/>
              </a:ext>
            </a:extLst>
          </p:cNvPr>
          <p:cNvSpPr>
            <a:spLocks noChangeAspect="1"/>
          </p:cNvSpPr>
          <p:nvPr/>
        </p:nvSpPr>
        <p:spPr>
          <a:xfrm>
            <a:off x="1444166" y="1069851"/>
            <a:ext cx="2064521" cy="954505"/>
          </a:xfrm>
          <a:custGeom>
            <a:avLst/>
            <a:gdLst/>
            <a:ahLst/>
            <a:cxnLst/>
            <a:rect l="l" t="t" r="r" b="b"/>
            <a:pathLst>
              <a:path w="2428890" h="1122967">
                <a:moveTo>
                  <a:pt x="0" y="0"/>
                </a:moveTo>
                <a:lnTo>
                  <a:pt x="2428890" y="0"/>
                </a:lnTo>
                <a:lnTo>
                  <a:pt x="2428890" y="1122968"/>
                </a:lnTo>
                <a:lnTo>
                  <a:pt x="0" y="1122968"/>
                </a:lnTo>
                <a:lnTo>
                  <a:pt x="0" y="0"/>
                </a:lnTo>
                <a:close/>
              </a:path>
            </a:pathLst>
          </a:custGeom>
          <a:blipFill>
            <a:blip r:embed="rId33"/>
            <a:stretch>
              <a:fillRect/>
            </a:stretch>
          </a:blipFill>
        </p:spPr>
        <p:txBody>
          <a:bodyPr/>
          <a:lstStyle/>
          <a:p>
            <a:endParaRPr lang="en-MY"/>
          </a:p>
        </p:txBody>
      </p:sp>
      <p:sp>
        <p:nvSpPr>
          <p:cNvPr id="79" name="AutoShape 15">
            <a:extLst>
              <a:ext uri="{FF2B5EF4-FFF2-40B4-BE49-F238E27FC236}">
                <a16:creationId xmlns:a16="http://schemas.microsoft.com/office/drawing/2014/main" id="{F6E9E934-E30B-EEC7-6523-92D7B916C890}"/>
              </a:ext>
            </a:extLst>
          </p:cNvPr>
          <p:cNvSpPr/>
          <p:nvPr/>
        </p:nvSpPr>
        <p:spPr>
          <a:xfrm flipH="1" flipV="1">
            <a:off x="11543581" y="-31704"/>
            <a:ext cx="51899" cy="8294347"/>
          </a:xfrm>
          <a:prstGeom prst="line">
            <a:avLst/>
          </a:prstGeom>
          <a:ln w="38100" cap="flat">
            <a:solidFill>
              <a:srgbClr val="F900B0"/>
            </a:solidFill>
            <a:prstDash val="solid"/>
            <a:headEnd type="none" w="sm" len="sm"/>
            <a:tailEnd type="none" w="sm" len="sm"/>
          </a:ln>
        </p:spPr>
        <p:txBody>
          <a:bodyPr/>
          <a:lstStyle/>
          <a:p>
            <a:endParaRPr lang="en-MY"/>
          </a:p>
        </p:txBody>
      </p:sp>
      <p:sp>
        <p:nvSpPr>
          <p:cNvPr id="80" name="AutoShape 72">
            <a:extLst>
              <a:ext uri="{FF2B5EF4-FFF2-40B4-BE49-F238E27FC236}">
                <a16:creationId xmlns:a16="http://schemas.microsoft.com/office/drawing/2014/main" id="{C41C0F6F-CE46-EE56-129D-58F9060C4CB0}"/>
              </a:ext>
            </a:extLst>
          </p:cNvPr>
          <p:cNvSpPr/>
          <p:nvPr/>
        </p:nvSpPr>
        <p:spPr>
          <a:xfrm flipV="1">
            <a:off x="4833451" y="4152900"/>
            <a:ext cx="13488468" cy="0"/>
          </a:xfrm>
          <a:prstGeom prst="line">
            <a:avLst/>
          </a:prstGeom>
          <a:ln w="38100" cap="flat">
            <a:solidFill>
              <a:schemeClr val="tx1">
                <a:lumMod val="50000"/>
                <a:lumOff val="50000"/>
              </a:schemeClr>
            </a:solidFill>
            <a:prstDash val="solid"/>
            <a:headEnd type="none" w="sm" len="sm"/>
            <a:tailEnd type="none" w="sm" len="sm"/>
          </a:ln>
        </p:spPr>
        <p:txBody>
          <a:bodyPr/>
          <a:lstStyle/>
          <a:p>
            <a:endParaRPr lang="en-MY"/>
          </a:p>
        </p:txBody>
      </p:sp>
      <p:sp>
        <p:nvSpPr>
          <p:cNvPr id="81" name="AutoShape 72">
            <a:extLst>
              <a:ext uri="{FF2B5EF4-FFF2-40B4-BE49-F238E27FC236}">
                <a16:creationId xmlns:a16="http://schemas.microsoft.com/office/drawing/2014/main" id="{61EE9A0F-A8F6-B4E7-E080-858569754A91}"/>
              </a:ext>
            </a:extLst>
          </p:cNvPr>
          <p:cNvSpPr/>
          <p:nvPr/>
        </p:nvSpPr>
        <p:spPr>
          <a:xfrm flipV="1">
            <a:off x="4833451" y="6201702"/>
            <a:ext cx="13488468" cy="0"/>
          </a:xfrm>
          <a:prstGeom prst="line">
            <a:avLst/>
          </a:prstGeom>
          <a:ln w="38100" cap="flat">
            <a:solidFill>
              <a:schemeClr val="tx1">
                <a:lumMod val="50000"/>
                <a:lumOff val="50000"/>
              </a:schemeClr>
            </a:solidFill>
            <a:prstDash val="solid"/>
            <a:headEnd type="none" w="sm" len="sm"/>
            <a:tailEnd type="none" w="sm" len="sm"/>
          </a:ln>
        </p:spPr>
        <p:txBody>
          <a:bodyPr/>
          <a:lstStyle/>
          <a:p>
            <a:endParaRPr lang="en-MY"/>
          </a:p>
        </p:txBody>
      </p:sp>
      <p:sp>
        <p:nvSpPr>
          <p:cNvPr id="82" name="TextBox 44">
            <a:extLst>
              <a:ext uri="{FF2B5EF4-FFF2-40B4-BE49-F238E27FC236}">
                <a16:creationId xmlns:a16="http://schemas.microsoft.com/office/drawing/2014/main" id="{6372B003-10FF-637E-E750-828CA56683FE}"/>
              </a:ext>
            </a:extLst>
          </p:cNvPr>
          <p:cNvSpPr txBox="1"/>
          <p:nvPr/>
        </p:nvSpPr>
        <p:spPr>
          <a:xfrm>
            <a:off x="11950368" y="150519"/>
            <a:ext cx="744723" cy="625556"/>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APP</a:t>
            </a:r>
          </a:p>
        </p:txBody>
      </p:sp>
      <p:sp>
        <p:nvSpPr>
          <p:cNvPr id="88" name="Freeform 16">
            <a:extLst>
              <a:ext uri="{FF2B5EF4-FFF2-40B4-BE49-F238E27FC236}">
                <a16:creationId xmlns:a16="http://schemas.microsoft.com/office/drawing/2014/main" id="{E22E3C54-2D2C-7B6E-96BD-1BEEBBFF892D}"/>
              </a:ext>
            </a:extLst>
          </p:cNvPr>
          <p:cNvSpPr>
            <a:spLocks noChangeAspect="1"/>
          </p:cNvSpPr>
          <p:nvPr/>
        </p:nvSpPr>
        <p:spPr>
          <a:xfrm>
            <a:off x="11837542" y="4268589"/>
            <a:ext cx="547946" cy="771070"/>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4">
              <a:extLst>
                <a:ext uri="{96DAC541-7B7A-43D3-8B79-37D633B846F1}">
                  <asvg:svgBlip xmlns:asvg="http://schemas.microsoft.com/office/drawing/2016/SVG/main" r:embed="rId35"/>
                </a:ext>
              </a:extLst>
            </a:blip>
            <a:stretch>
              <a:fillRect r="-106183"/>
            </a:stretch>
          </a:blipFill>
        </p:spPr>
        <p:txBody>
          <a:bodyPr/>
          <a:lstStyle/>
          <a:p>
            <a:endParaRPr lang="en-MY"/>
          </a:p>
        </p:txBody>
      </p:sp>
      <p:sp>
        <p:nvSpPr>
          <p:cNvPr id="92" name="Freeform 20">
            <a:extLst>
              <a:ext uri="{FF2B5EF4-FFF2-40B4-BE49-F238E27FC236}">
                <a16:creationId xmlns:a16="http://schemas.microsoft.com/office/drawing/2014/main" id="{875B29C0-DD3B-6929-DB2D-B820163BF551}"/>
              </a:ext>
            </a:extLst>
          </p:cNvPr>
          <p:cNvSpPr>
            <a:spLocks noChangeAspect="1"/>
          </p:cNvSpPr>
          <p:nvPr/>
        </p:nvSpPr>
        <p:spPr>
          <a:xfrm>
            <a:off x="11837542" y="1290990"/>
            <a:ext cx="497095" cy="497095"/>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93" name="Freeform 21">
            <a:extLst>
              <a:ext uri="{FF2B5EF4-FFF2-40B4-BE49-F238E27FC236}">
                <a16:creationId xmlns:a16="http://schemas.microsoft.com/office/drawing/2014/main" id="{340546A1-3C58-C4DB-7DC9-4A92F7C91648}"/>
              </a:ext>
            </a:extLst>
          </p:cNvPr>
          <p:cNvSpPr>
            <a:spLocks noChangeAspect="1"/>
          </p:cNvSpPr>
          <p:nvPr/>
        </p:nvSpPr>
        <p:spPr>
          <a:xfrm>
            <a:off x="11837542" y="2376321"/>
            <a:ext cx="559173" cy="508847"/>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94" name="Freeform 22">
            <a:extLst>
              <a:ext uri="{FF2B5EF4-FFF2-40B4-BE49-F238E27FC236}">
                <a16:creationId xmlns:a16="http://schemas.microsoft.com/office/drawing/2014/main" id="{CF460635-1B24-8CB8-7A48-8302C996E739}"/>
              </a:ext>
            </a:extLst>
          </p:cNvPr>
          <p:cNvSpPr>
            <a:spLocks noChangeAspect="1"/>
          </p:cNvSpPr>
          <p:nvPr/>
        </p:nvSpPr>
        <p:spPr>
          <a:xfrm>
            <a:off x="11837542" y="3322909"/>
            <a:ext cx="562251" cy="485581"/>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95" name="Freeform 35">
            <a:extLst>
              <a:ext uri="{FF2B5EF4-FFF2-40B4-BE49-F238E27FC236}">
                <a16:creationId xmlns:a16="http://schemas.microsoft.com/office/drawing/2014/main" id="{84B97643-C0F3-AC17-3D75-34462B503438}"/>
              </a:ext>
            </a:extLst>
          </p:cNvPr>
          <p:cNvSpPr>
            <a:spLocks noChangeAspect="1"/>
          </p:cNvSpPr>
          <p:nvPr/>
        </p:nvSpPr>
        <p:spPr>
          <a:xfrm>
            <a:off x="11837542" y="5249179"/>
            <a:ext cx="474963" cy="76755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4">
              <a:extLst>
                <a:ext uri="{96DAC541-7B7A-43D3-8B79-37D633B846F1}">
                  <asvg:svgBlip xmlns:asvg="http://schemas.microsoft.com/office/drawing/2016/SVG/main" r:embed="rId35"/>
                </a:ext>
              </a:extLst>
            </a:blip>
            <a:stretch>
              <a:fillRect l="-136780"/>
            </a:stretch>
          </a:blipFill>
        </p:spPr>
        <p:txBody>
          <a:bodyPr/>
          <a:lstStyle/>
          <a:p>
            <a:endParaRPr lang="en-MY"/>
          </a:p>
        </p:txBody>
      </p:sp>
      <p:sp>
        <p:nvSpPr>
          <p:cNvPr id="98" name="TextBox 43">
            <a:extLst>
              <a:ext uri="{FF2B5EF4-FFF2-40B4-BE49-F238E27FC236}">
                <a16:creationId xmlns:a16="http://schemas.microsoft.com/office/drawing/2014/main" id="{DF0B3038-BC3F-EDC7-DAE1-3B7AD4775C18}"/>
              </a:ext>
            </a:extLst>
          </p:cNvPr>
          <p:cNvSpPr txBox="1"/>
          <p:nvPr/>
        </p:nvSpPr>
        <p:spPr>
          <a:xfrm>
            <a:off x="14460083" y="6320703"/>
            <a:ext cx="933183" cy="203325"/>
          </a:xfrm>
          <a:prstGeom prst="rect">
            <a:avLst/>
          </a:prstGeom>
        </p:spPr>
        <p:txBody>
          <a:bodyPr wrap="square" lIns="0" tIns="0" rIns="0" bIns="0" rtlCol="0" anchor="t">
            <a:spAutoFit/>
          </a:bodyPr>
          <a:lstStyle/>
          <a:p>
            <a:pPr algn="ctr">
              <a:lnSpc>
                <a:spcPts val="1820"/>
              </a:lnSpc>
            </a:pPr>
            <a:r>
              <a:rPr lang="en-US" sz="1000">
                <a:solidFill>
                  <a:srgbClr val="9FA0A4"/>
                </a:solidFill>
                <a:latin typeface="Inter Bold"/>
              </a:rPr>
              <a:t>INTERESTS</a:t>
            </a:r>
          </a:p>
        </p:txBody>
      </p:sp>
      <p:sp>
        <p:nvSpPr>
          <p:cNvPr id="99" name="TextBox 46">
            <a:extLst>
              <a:ext uri="{FF2B5EF4-FFF2-40B4-BE49-F238E27FC236}">
                <a16:creationId xmlns:a16="http://schemas.microsoft.com/office/drawing/2014/main" id="{3742E63A-5EF1-D2D5-736F-244C9075424A}"/>
              </a:ext>
            </a:extLst>
          </p:cNvPr>
          <p:cNvSpPr txBox="1">
            <a:spLocks noChangeAspect="1"/>
          </p:cNvSpPr>
          <p:nvPr/>
        </p:nvSpPr>
        <p:spPr>
          <a:xfrm>
            <a:off x="12596687" y="1732561"/>
            <a:ext cx="2623789"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MONTHLY UNIQUE USERS</a:t>
            </a:r>
          </a:p>
        </p:txBody>
      </p:sp>
      <p:sp>
        <p:nvSpPr>
          <p:cNvPr id="100" name="TextBox 47">
            <a:extLst>
              <a:ext uri="{FF2B5EF4-FFF2-40B4-BE49-F238E27FC236}">
                <a16:creationId xmlns:a16="http://schemas.microsoft.com/office/drawing/2014/main" id="{0850CB79-F8D6-AAEB-4CF9-E22E5BC06967}"/>
              </a:ext>
            </a:extLst>
          </p:cNvPr>
          <p:cNvSpPr txBox="1">
            <a:spLocks noChangeAspect="1"/>
          </p:cNvSpPr>
          <p:nvPr/>
        </p:nvSpPr>
        <p:spPr>
          <a:xfrm>
            <a:off x="12596687" y="2772550"/>
            <a:ext cx="2459350"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MONTHLY PAGE VIEWS</a:t>
            </a:r>
          </a:p>
        </p:txBody>
      </p:sp>
      <p:sp>
        <p:nvSpPr>
          <p:cNvPr id="101" name="TextBox 48">
            <a:extLst>
              <a:ext uri="{FF2B5EF4-FFF2-40B4-BE49-F238E27FC236}">
                <a16:creationId xmlns:a16="http://schemas.microsoft.com/office/drawing/2014/main" id="{404F2F98-0DFA-04B0-A0CF-CD78907E3350}"/>
              </a:ext>
            </a:extLst>
          </p:cNvPr>
          <p:cNvSpPr txBox="1">
            <a:spLocks noChangeAspect="1"/>
          </p:cNvSpPr>
          <p:nvPr/>
        </p:nvSpPr>
        <p:spPr>
          <a:xfrm>
            <a:off x="12594310" y="3763478"/>
            <a:ext cx="3149617" cy="203325"/>
          </a:xfrm>
          <a:prstGeom prst="rect">
            <a:avLst/>
          </a:prstGeom>
        </p:spPr>
        <p:txBody>
          <a:bodyPr wrap="square" lIns="0" tIns="0" rIns="0" bIns="0" rtlCol="0" anchor="t">
            <a:spAutoFit/>
          </a:bodyPr>
          <a:lstStyle/>
          <a:p>
            <a:pPr>
              <a:lnSpc>
                <a:spcPts val="1820"/>
              </a:lnSpc>
            </a:pPr>
            <a:r>
              <a:rPr lang="en-US" sz="1000">
                <a:solidFill>
                  <a:srgbClr val="9FA0A4"/>
                </a:solidFill>
                <a:latin typeface="Inter Bold"/>
              </a:rPr>
              <a:t>AVERAGE SESSION DURATION</a:t>
            </a:r>
          </a:p>
        </p:txBody>
      </p:sp>
      <p:sp>
        <p:nvSpPr>
          <p:cNvPr id="102" name="TextBox 49">
            <a:extLst>
              <a:ext uri="{FF2B5EF4-FFF2-40B4-BE49-F238E27FC236}">
                <a16:creationId xmlns:a16="http://schemas.microsoft.com/office/drawing/2014/main" id="{1743991B-1FA5-9EE5-8DE2-9FBB22FB9EED}"/>
              </a:ext>
            </a:extLst>
          </p:cNvPr>
          <p:cNvSpPr txBox="1"/>
          <p:nvPr/>
        </p:nvSpPr>
        <p:spPr>
          <a:xfrm>
            <a:off x="15942903" y="1534887"/>
            <a:ext cx="1951150" cy="203325"/>
          </a:xfrm>
          <a:prstGeom prst="rect">
            <a:avLst/>
          </a:prstGeom>
        </p:spPr>
        <p:txBody>
          <a:bodyPr lIns="0" tIns="0" rIns="0" bIns="0" rtlCol="0" anchor="t">
            <a:spAutoFit/>
          </a:bodyPr>
          <a:lstStyle/>
          <a:p>
            <a:pPr algn="ctr">
              <a:lnSpc>
                <a:spcPts val="1820"/>
              </a:lnSpc>
            </a:pPr>
            <a:r>
              <a:rPr lang="en-US" sz="1000">
                <a:solidFill>
                  <a:srgbClr val="9FA0A4"/>
                </a:solidFill>
                <a:latin typeface="Inter Bold"/>
              </a:rPr>
              <a:t>DEVICE CATEGORY</a:t>
            </a:r>
          </a:p>
        </p:txBody>
      </p:sp>
      <p:sp>
        <p:nvSpPr>
          <p:cNvPr id="103" name="TextBox 50">
            <a:extLst>
              <a:ext uri="{FF2B5EF4-FFF2-40B4-BE49-F238E27FC236}">
                <a16:creationId xmlns:a16="http://schemas.microsoft.com/office/drawing/2014/main" id="{C66308BE-DF12-CB0C-5450-43EF28C25FFD}"/>
              </a:ext>
            </a:extLst>
          </p:cNvPr>
          <p:cNvSpPr txBox="1"/>
          <p:nvPr/>
        </p:nvSpPr>
        <p:spPr>
          <a:xfrm>
            <a:off x="15544051" y="4229100"/>
            <a:ext cx="1421781" cy="203325"/>
          </a:xfrm>
          <a:prstGeom prst="rect">
            <a:avLst/>
          </a:prstGeom>
        </p:spPr>
        <p:txBody>
          <a:bodyPr wrap="square" lIns="0" tIns="0" rIns="0" bIns="0" rtlCol="0" anchor="t">
            <a:spAutoFit/>
          </a:bodyPr>
          <a:lstStyle/>
          <a:p>
            <a:pPr algn="ctr">
              <a:lnSpc>
                <a:spcPts val="1820"/>
              </a:lnSpc>
            </a:pPr>
            <a:r>
              <a:rPr lang="en-US" sz="1000">
                <a:solidFill>
                  <a:srgbClr val="9FA0A4"/>
                </a:solidFill>
                <a:latin typeface="Inter Bold"/>
              </a:rPr>
              <a:t>AGE BREAKDOWN</a:t>
            </a:r>
          </a:p>
        </p:txBody>
      </p:sp>
      <p:sp>
        <p:nvSpPr>
          <p:cNvPr id="105" name="TextBox 56">
            <a:extLst>
              <a:ext uri="{FF2B5EF4-FFF2-40B4-BE49-F238E27FC236}">
                <a16:creationId xmlns:a16="http://schemas.microsoft.com/office/drawing/2014/main" id="{6B53BA1F-3E9A-6160-1838-64EEDB171E0F}"/>
              </a:ext>
            </a:extLst>
          </p:cNvPr>
          <p:cNvSpPr txBox="1">
            <a:spLocks noChangeAspect="1"/>
          </p:cNvSpPr>
          <p:nvPr/>
        </p:nvSpPr>
        <p:spPr>
          <a:xfrm>
            <a:off x="12596687" y="2138381"/>
            <a:ext cx="1863396"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3,643,164</a:t>
            </a:r>
          </a:p>
        </p:txBody>
      </p:sp>
      <p:sp>
        <p:nvSpPr>
          <p:cNvPr id="106" name="TextBox 57">
            <a:extLst>
              <a:ext uri="{FF2B5EF4-FFF2-40B4-BE49-F238E27FC236}">
                <a16:creationId xmlns:a16="http://schemas.microsoft.com/office/drawing/2014/main" id="{397059B3-DAB4-34A2-D54C-7899CB37BD08}"/>
              </a:ext>
            </a:extLst>
          </p:cNvPr>
          <p:cNvSpPr txBox="1">
            <a:spLocks noChangeAspect="1"/>
          </p:cNvSpPr>
          <p:nvPr/>
        </p:nvSpPr>
        <p:spPr>
          <a:xfrm>
            <a:off x="12596687" y="3122618"/>
            <a:ext cx="1311894"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0:24:34</a:t>
            </a:r>
          </a:p>
        </p:txBody>
      </p:sp>
      <p:sp>
        <p:nvSpPr>
          <p:cNvPr id="107" name="TextBox 58">
            <a:extLst>
              <a:ext uri="{FF2B5EF4-FFF2-40B4-BE49-F238E27FC236}">
                <a16:creationId xmlns:a16="http://schemas.microsoft.com/office/drawing/2014/main" id="{1C2D0219-11CA-EA22-C9DC-604B820BA2E9}"/>
              </a:ext>
            </a:extLst>
          </p:cNvPr>
          <p:cNvSpPr txBox="1">
            <a:spLocks noChangeAspect="1"/>
          </p:cNvSpPr>
          <p:nvPr/>
        </p:nvSpPr>
        <p:spPr>
          <a:xfrm>
            <a:off x="12789795" y="4284439"/>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49.5%</a:t>
            </a:r>
          </a:p>
        </p:txBody>
      </p:sp>
      <p:sp>
        <p:nvSpPr>
          <p:cNvPr id="108" name="TextBox 59">
            <a:extLst>
              <a:ext uri="{FF2B5EF4-FFF2-40B4-BE49-F238E27FC236}">
                <a16:creationId xmlns:a16="http://schemas.microsoft.com/office/drawing/2014/main" id="{6ACF4960-3EB5-E14C-3B06-956C07C206A4}"/>
              </a:ext>
            </a:extLst>
          </p:cNvPr>
          <p:cNvSpPr txBox="1">
            <a:spLocks noChangeAspect="1"/>
          </p:cNvSpPr>
          <p:nvPr/>
        </p:nvSpPr>
        <p:spPr>
          <a:xfrm>
            <a:off x="12789795" y="5283817"/>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50.5%</a:t>
            </a:r>
          </a:p>
        </p:txBody>
      </p:sp>
      <p:sp>
        <p:nvSpPr>
          <p:cNvPr id="109" name="TextBox 60">
            <a:extLst>
              <a:ext uri="{FF2B5EF4-FFF2-40B4-BE49-F238E27FC236}">
                <a16:creationId xmlns:a16="http://schemas.microsoft.com/office/drawing/2014/main" id="{CFF970F7-CAE3-1B5E-37D3-6B3B211838CA}"/>
              </a:ext>
            </a:extLst>
          </p:cNvPr>
          <p:cNvSpPr txBox="1"/>
          <p:nvPr/>
        </p:nvSpPr>
        <p:spPr>
          <a:xfrm>
            <a:off x="16835137" y="1838338"/>
            <a:ext cx="1272122"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68.9%</a:t>
            </a:r>
          </a:p>
        </p:txBody>
      </p:sp>
      <p:sp>
        <p:nvSpPr>
          <p:cNvPr id="110" name="TextBox 61">
            <a:extLst>
              <a:ext uri="{FF2B5EF4-FFF2-40B4-BE49-F238E27FC236}">
                <a16:creationId xmlns:a16="http://schemas.microsoft.com/office/drawing/2014/main" id="{4D6891B1-AD06-1792-D181-B66E8326EF8D}"/>
              </a:ext>
            </a:extLst>
          </p:cNvPr>
          <p:cNvSpPr txBox="1"/>
          <p:nvPr/>
        </p:nvSpPr>
        <p:spPr>
          <a:xfrm>
            <a:off x="16835137" y="2765344"/>
            <a:ext cx="1272122"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31.1%</a:t>
            </a:r>
          </a:p>
        </p:txBody>
      </p:sp>
      <p:sp>
        <p:nvSpPr>
          <p:cNvPr id="119" name="TextBox 55">
            <a:extLst>
              <a:ext uri="{FF2B5EF4-FFF2-40B4-BE49-F238E27FC236}">
                <a16:creationId xmlns:a16="http://schemas.microsoft.com/office/drawing/2014/main" id="{407FA900-A26F-F16B-E08D-A5498AEAC7FD}"/>
              </a:ext>
            </a:extLst>
          </p:cNvPr>
          <p:cNvSpPr txBox="1"/>
          <p:nvPr/>
        </p:nvSpPr>
        <p:spPr>
          <a:xfrm>
            <a:off x="12589640" y="1120262"/>
            <a:ext cx="1645794" cy="625556"/>
          </a:xfrm>
          <a:prstGeom prst="rect">
            <a:avLst/>
          </a:prstGeom>
        </p:spPr>
        <p:txBody>
          <a:bodyPr lIns="0" tIns="0" rIns="0" bIns="0" rtlCol="0" anchor="t">
            <a:spAutoFit/>
          </a:bodyPr>
          <a:lstStyle/>
          <a:p>
            <a:pPr>
              <a:lnSpc>
                <a:spcPts val="5599"/>
              </a:lnSpc>
            </a:pPr>
            <a:r>
              <a:rPr lang="en-US" sz="3200">
                <a:solidFill>
                  <a:srgbClr val="F900B0"/>
                </a:solidFill>
                <a:latin typeface="Bebas Neue Bold"/>
              </a:rPr>
              <a:t>248,545</a:t>
            </a:r>
          </a:p>
        </p:txBody>
      </p:sp>
      <p:sp>
        <p:nvSpPr>
          <p:cNvPr id="120" name="Freeform 34">
            <a:extLst>
              <a:ext uri="{FF2B5EF4-FFF2-40B4-BE49-F238E27FC236}">
                <a16:creationId xmlns:a16="http://schemas.microsoft.com/office/drawing/2014/main" id="{227D36FD-0851-A27F-AF76-022C371E73CB}"/>
              </a:ext>
            </a:extLst>
          </p:cNvPr>
          <p:cNvSpPr>
            <a:spLocks noChangeAspect="1"/>
          </p:cNvSpPr>
          <p:nvPr/>
        </p:nvSpPr>
        <p:spPr>
          <a:xfrm>
            <a:off x="11837542" y="7488215"/>
            <a:ext cx="538758" cy="404068"/>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124" name="TextBox 65">
            <a:extLst>
              <a:ext uri="{FF2B5EF4-FFF2-40B4-BE49-F238E27FC236}">
                <a16:creationId xmlns:a16="http://schemas.microsoft.com/office/drawing/2014/main" id="{0794BABC-B3CE-EDE1-9C94-42CF59D73071}"/>
              </a:ext>
            </a:extLst>
          </p:cNvPr>
          <p:cNvSpPr txBox="1"/>
          <p:nvPr/>
        </p:nvSpPr>
        <p:spPr>
          <a:xfrm>
            <a:off x="12714479" y="7511852"/>
            <a:ext cx="2002655" cy="533400"/>
          </a:xfrm>
          <a:prstGeom prst="rect">
            <a:avLst/>
          </a:prstGeom>
        </p:spPr>
        <p:txBody>
          <a:bodyPr lIns="0" tIns="0" rIns="0" bIns="0" rtlCol="0" anchor="t">
            <a:spAutoFit/>
          </a:bodyPr>
          <a:lstStyle/>
          <a:p>
            <a:pPr>
              <a:lnSpc>
                <a:spcPts val="2100"/>
              </a:lnSpc>
            </a:pPr>
            <a:r>
              <a:rPr lang="en-US" sz="1400">
                <a:solidFill>
                  <a:srgbClr val="FFFFFF"/>
                </a:solidFill>
                <a:latin typeface="Inter Bold"/>
              </a:rPr>
              <a:t>News, Politics, Avid News Readers</a:t>
            </a:r>
          </a:p>
        </p:txBody>
      </p:sp>
      <p:sp>
        <p:nvSpPr>
          <p:cNvPr id="125" name="TextBox 66">
            <a:extLst>
              <a:ext uri="{FF2B5EF4-FFF2-40B4-BE49-F238E27FC236}">
                <a16:creationId xmlns:a16="http://schemas.microsoft.com/office/drawing/2014/main" id="{7BB555CD-3622-A8A1-F93D-6102CB0803E6}"/>
              </a:ext>
            </a:extLst>
          </p:cNvPr>
          <p:cNvSpPr txBox="1"/>
          <p:nvPr/>
        </p:nvSpPr>
        <p:spPr>
          <a:xfrm>
            <a:off x="15837419" y="6704133"/>
            <a:ext cx="2245395" cy="782778"/>
          </a:xfrm>
          <a:prstGeom prst="rect">
            <a:avLst/>
          </a:prstGeom>
        </p:spPr>
        <p:txBody>
          <a:bodyPr wrap="square" lIns="0" tIns="0" rIns="0" bIns="0" rtlCol="0" anchor="t">
            <a:spAutoFit/>
          </a:bodyPr>
          <a:lstStyle/>
          <a:p>
            <a:pPr>
              <a:lnSpc>
                <a:spcPts val="2100"/>
              </a:lnSpc>
            </a:pPr>
            <a:r>
              <a:rPr lang="en-US" sz="1400">
                <a:solidFill>
                  <a:srgbClr val="FFFFFF"/>
                </a:solidFill>
                <a:latin typeface="Inter Bold"/>
              </a:rPr>
              <a:t>Media &amp; Entertainment/</a:t>
            </a:r>
          </a:p>
          <a:p>
            <a:pPr>
              <a:lnSpc>
                <a:spcPts val="2100"/>
              </a:lnSpc>
            </a:pPr>
            <a:r>
              <a:rPr lang="en-US" sz="1400">
                <a:solidFill>
                  <a:srgbClr val="FFFFFF"/>
                </a:solidFill>
                <a:latin typeface="Inter Bold"/>
              </a:rPr>
              <a:t>Gamers/Action Game Fans </a:t>
            </a:r>
          </a:p>
        </p:txBody>
      </p:sp>
      <p:sp>
        <p:nvSpPr>
          <p:cNvPr id="127" name="Freeform 37">
            <a:extLst>
              <a:ext uri="{FF2B5EF4-FFF2-40B4-BE49-F238E27FC236}">
                <a16:creationId xmlns:a16="http://schemas.microsoft.com/office/drawing/2014/main" id="{ECAC1329-D3C0-EBDE-311E-BDD20E97BA8E}"/>
              </a:ext>
            </a:extLst>
          </p:cNvPr>
          <p:cNvSpPr>
            <a:spLocks noChangeAspect="1"/>
          </p:cNvSpPr>
          <p:nvPr/>
        </p:nvSpPr>
        <p:spPr>
          <a:xfrm>
            <a:off x="11837542" y="6640813"/>
            <a:ext cx="560909" cy="490795"/>
          </a:xfrm>
          <a:custGeom>
            <a:avLst/>
            <a:gdLst/>
            <a:ahLst/>
            <a:cxnLst/>
            <a:rect l="l" t="t" r="r" b="b"/>
            <a:pathLst>
              <a:path w="683220" h="597817">
                <a:moveTo>
                  <a:pt x="0" y="0"/>
                </a:moveTo>
                <a:lnTo>
                  <a:pt x="683220" y="0"/>
                </a:lnTo>
                <a:lnTo>
                  <a:pt x="683220" y="597818"/>
                </a:lnTo>
                <a:lnTo>
                  <a:pt x="0" y="59781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128" name="TextBox 38">
            <a:extLst>
              <a:ext uri="{FF2B5EF4-FFF2-40B4-BE49-F238E27FC236}">
                <a16:creationId xmlns:a16="http://schemas.microsoft.com/office/drawing/2014/main" id="{0CAC122C-B497-FE45-0924-E13AA15BF464}"/>
              </a:ext>
            </a:extLst>
          </p:cNvPr>
          <p:cNvSpPr txBox="1"/>
          <p:nvPr/>
        </p:nvSpPr>
        <p:spPr>
          <a:xfrm>
            <a:off x="12721509" y="6705640"/>
            <a:ext cx="2136799" cy="513474"/>
          </a:xfrm>
          <a:prstGeom prst="rect">
            <a:avLst/>
          </a:prstGeom>
        </p:spPr>
        <p:txBody>
          <a:bodyPr lIns="0" tIns="0" rIns="0" bIns="0" rtlCol="0" anchor="t">
            <a:spAutoFit/>
          </a:bodyPr>
          <a:lstStyle/>
          <a:p>
            <a:pPr>
              <a:lnSpc>
                <a:spcPts val="2100"/>
              </a:lnSpc>
            </a:pPr>
            <a:r>
              <a:rPr lang="en-US" sz="1400">
                <a:solidFill>
                  <a:srgbClr val="FFFFFF"/>
                </a:solidFill>
                <a:latin typeface="Inter Bold"/>
              </a:rPr>
              <a:t>Media, Entertainment,  Casual &amp; Social Gamers</a:t>
            </a:r>
          </a:p>
        </p:txBody>
      </p:sp>
      <p:sp>
        <p:nvSpPr>
          <p:cNvPr id="130" name="TextBox 54">
            <a:extLst>
              <a:ext uri="{FF2B5EF4-FFF2-40B4-BE49-F238E27FC236}">
                <a16:creationId xmlns:a16="http://schemas.microsoft.com/office/drawing/2014/main" id="{C2FD5661-D57F-1390-76F8-B38BC83696CA}"/>
              </a:ext>
            </a:extLst>
          </p:cNvPr>
          <p:cNvSpPr txBox="1"/>
          <p:nvPr/>
        </p:nvSpPr>
        <p:spPr>
          <a:xfrm>
            <a:off x="14726620" y="4580942"/>
            <a:ext cx="1607694" cy="1086003"/>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18 - 24 </a:t>
            </a:r>
            <a:r>
              <a:rPr lang="en-US" sz="1400">
                <a:solidFill>
                  <a:srgbClr val="F900B0"/>
                </a:solidFill>
                <a:latin typeface="Inter Bold"/>
              </a:rPr>
              <a:t>(2.9%)</a:t>
            </a:r>
          </a:p>
          <a:p>
            <a:pPr algn="just">
              <a:lnSpc>
                <a:spcPts val="2939"/>
              </a:lnSpc>
            </a:pPr>
            <a:r>
              <a:rPr lang="en-US" sz="1400">
                <a:solidFill>
                  <a:srgbClr val="FFFFFF"/>
                </a:solidFill>
                <a:latin typeface="Inter Bold"/>
              </a:rPr>
              <a:t>25 - 34 </a:t>
            </a:r>
            <a:r>
              <a:rPr lang="en-US" sz="1400">
                <a:solidFill>
                  <a:srgbClr val="F900B0"/>
                </a:solidFill>
                <a:latin typeface="Inter Bold"/>
              </a:rPr>
              <a:t>(9.1%)</a:t>
            </a:r>
          </a:p>
          <a:p>
            <a:pPr algn="just">
              <a:lnSpc>
                <a:spcPts val="2939"/>
              </a:lnSpc>
            </a:pPr>
            <a:r>
              <a:rPr lang="en-US" sz="1400">
                <a:solidFill>
                  <a:srgbClr val="FFFFFF"/>
                </a:solidFill>
                <a:latin typeface="Inter Bold"/>
              </a:rPr>
              <a:t>35 - 44 </a:t>
            </a:r>
            <a:r>
              <a:rPr lang="en-US" sz="1400">
                <a:solidFill>
                  <a:srgbClr val="F900B0"/>
                </a:solidFill>
                <a:latin typeface="Inter Bold"/>
              </a:rPr>
              <a:t>(13.8%)</a:t>
            </a:r>
          </a:p>
        </p:txBody>
      </p:sp>
      <p:sp>
        <p:nvSpPr>
          <p:cNvPr id="131" name="TextBox 68">
            <a:extLst>
              <a:ext uri="{FF2B5EF4-FFF2-40B4-BE49-F238E27FC236}">
                <a16:creationId xmlns:a16="http://schemas.microsoft.com/office/drawing/2014/main" id="{FB74D120-DDEF-C20C-0F81-6C5A65CDA363}"/>
              </a:ext>
            </a:extLst>
          </p:cNvPr>
          <p:cNvSpPr txBox="1"/>
          <p:nvPr/>
        </p:nvSpPr>
        <p:spPr>
          <a:xfrm>
            <a:off x="16477101" y="4591490"/>
            <a:ext cx="1607694" cy="1064907"/>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45 - 54</a:t>
            </a:r>
            <a:r>
              <a:rPr lang="en-US" sz="1400">
                <a:solidFill>
                  <a:srgbClr val="F900B0"/>
                </a:solidFill>
                <a:latin typeface="Inter Bold"/>
              </a:rPr>
              <a:t> (14.0%)</a:t>
            </a:r>
          </a:p>
          <a:p>
            <a:pPr algn="just">
              <a:lnSpc>
                <a:spcPts val="2939"/>
              </a:lnSpc>
            </a:pPr>
            <a:r>
              <a:rPr lang="en-US" sz="1400">
                <a:solidFill>
                  <a:srgbClr val="FFFFFF"/>
                </a:solidFill>
                <a:latin typeface="Inter Bold"/>
              </a:rPr>
              <a:t>55 - 64 </a:t>
            </a:r>
            <a:r>
              <a:rPr lang="en-US" sz="1400">
                <a:solidFill>
                  <a:srgbClr val="F900B0"/>
                </a:solidFill>
                <a:latin typeface="Inter Bold"/>
              </a:rPr>
              <a:t>(7.2%)</a:t>
            </a:r>
          </a:p>
          <a:p>
            <a:pPr algn="just">
              <a:lnSpc>
                <a:spcPts val="2939"/>
              </a:lnSpc>
            </a:pPr>
            <a:r>
              <a:rPr lang="en-US" sz="1400">
                <a:solidFill>
                  <a:srgbClr val="FFFFFF"/>
                </a:solidFill>
                <a:latin typeface="Inter Bold"/>
              </a:rPr>
              <a:t>65+ </a:t>
            </a:r>
            <a:r>
              <a:rPr lang="en-US" sz="1400">
                <a:solidFill>
                  <a:srgbClr val="F900B0"/>
                </a:solidFill>
                <a:latin typeface="Inter Bold"/>
              </a:rPr>
              <a:t>(2.8%)</a:t>
            </a:r>
          </a:p>
        </p:txBody>
      </p:sp>
      <p:sp>
        <p:nvSpPr>
          <p:cNvPr id="132" name="Freeform 40">
            <a:extLst>
              <a:ext uri="{FF2B5EF4-FFF2-40B4-BE49-F238E27FC236}">
                <a16:creationId xmlns:a16="http://schemas.microsoft.com/office/drawing/2014/main" id="{29851268-284F-AD23-6D45-5BCA444FD491}"/>
              </a:ext>
            </a:extLst>
          </p:cNvPr>
          <p:cNvSpPr>
            <a:spLocks noChangeAspect="1"/>
          </p:cNvSpPr>
          <p:nvPr/>
        </p:nvSpPr>
        <p:spPr>
          <a:xfrm>
            <a:off x="16002873" y="1919629"/>
            <a:ext cx="608727" cy="608727"/>
          </a:xfrm>
          <a:custGeom>
            <a:avLst/>
            <a:gdLst/>
            <a:ahLst/>
            <a:cxnLst/>
            <a:rect l="l" t="t" r="r" b="b"/>
            <a:pathLst>
              <a:path w="725744" h="725744">
                <a:moveTo>
                  <a:pt x="0" y="0"/>
                </a:moveTo>
                <a:lnTo>
                  <a:pt x="725745" y="0"/>
                </a:lnTo>
                <a:lnTo>
                  <a:pt x="725745" y="725745"/>
                </a:lnTo>
                <a:lnTo>
                  <a:pt x="0" y="725745"/>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
        <p:nvSpPr>
          <p:cNvPr id="133" name="Freeform 41">
            <a:extLst>
              <a:ext uri="{FF2B5EF4-FFF2-40B4-BE49-F238E27FC236}">
                <a16:creationId xmlns:a16="http://schemas.microsoft.com/office/drawing/2014/main" id="{03C05CAB-9D8A-B9ED-58BB-2BEB84557673}"/>
              </a:ext>
            </a:extLst>
          </p:cNvPr>
          <p:cNvSpPr>
            <a:spLocks noChangeAspect="1"/>
          </p:cNvSpPr>
          <p:nvPr/>
        </p:nvSpPr>
        <p:spPr>
          <a:xfrm>
            <a:off x="16070556" y="2794293"/>
            <a:ext cx="495187" cy="546414"/>
          </a:xfrm>
          <a:custGeom>
            <a:avLst/>
            <a:gdLst/>
            <a:ahLst/>
            <a:cxnLst/>
            <a:rect l="l" t="t" r="r" b="b"/>
            <a:pathLst>
              <a:path w="590378" h="651452">
                <a:moveTo>
                  <a:pt x="0" y="0"/>
                </a:moveTo>
                <a:lnTo>
                  <a:pt x="590378" y="0"/>
                </a:lnTo>
                <a:lnTo>
                  <a:pt x="590378" y="651452"/>
                </a:lnTo>
                <a:lnTo>
                  <a:pt x="0" y="65145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MY"/>
          </a:p>
        </p:txBody>
      </p:sp>
      <p:sp>
        <p:nvSpPr>
          <p:cNvPr id="134" name="TextBox 65">
            <a:extLst>
              <a:ext uri="{FF2B5EF4-FFF2-40B4-BE49-F238E27FC236}">
                <a16:creationId xmlns:a16="http://schemas.microsoft.com/office/drawing/2014/main" id="{07B7416F-A070-6E2F-9A07-3315D8D905CC}"/>
              </a:ext>
            </a:extLst>
          </p:cNvPr>
          <p:cNvSpPr txBox="1"/>
          <p:nvPr/>
        </p:nvSpPr>
        <p:spPr>
          <a:xfrm>
            <a:off x="14933197" y="586313"/>
            <a:ext cx="3149617"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pic>
        <p:nvPicPr>
          <p:cNvPr id="139" name="Picture 138" descr="A black x symbol with white background&#10;&#10;Description automatically generated">
            <a:hlinkClick r:id="rId42"/>
            <a:extLst>
              <a:ext uri="{FF2B5EF4-FFF2-40B4-BE49-F238E27FC236}">
                <a16:creationId xmlns:a16="http://schemas.microsoft.com/office/drawing/2014/main" id="{75100ED8-A2D5-95F6-8B91-4DEB4EE79C40}"/>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l="8517" t="-3939" r="10514" b="-3939"/>
          <a:stretch/>
        </p:blipFill>
        <p:spPr>
          <a:xfrm>
            <a:off x="12090310" y="9084564"/>
            <a:ext cx="612809" cy="612809"/>
          </a:xfrm>
          <a:prstGeom prst="ellipse">
            <a:avLst/>
          </a:prstGeom>
          <a:solidFill>
            <a:schemeClr val="bg1"/>
          </a:solidFill>
        </p:spPr>
      </p:pic>
      <p:sp>
        <p:nvSpPr>
          <p:cNvPr id="33" name="TextBox 70">
            <a:extLst>
              <a:ext uri="{FF2B5EF4-FFF2-40B4-BE49-F238E27FC236}">
                <a16:creationId xmlns:a16="http://schemas.microsoft.com/office/drawing/2014/main" id="{F2A20EE0-9C73-DF6F-4FE1-A8C1DE517C01}"/>
              </a:ext>
            </a:extLst>
          </p:cNvPr>
          <p:cNvSpPr txBox="1"/>
          <p:nvPr/>
        </p:nvSpPr>
        <p:spPr>
          <a:xfrm>
            <a:off x="6018324" y="7299104"/>
            <a:ext cx="2084334" cy="861774"/>
          </a:xfrm>
          <a:prstGeom prst="rect">
            <a:avLst/>
          </a:prstGeom>
        </p:spPr>
        <p:txBody>
          <a:bodyPr wrap="square" lIns="0" tIns="0" rIns="0" bIns="0" rtlCol="0" anchor="t">
            <a:spAutoFit/>
          </a:bodyPr>
          <a:lstStyle/>
          <a:p>
            <a:r>
              <a:rPr lang="en-MY" sz="1400" b="1">
                <a:solidFill>
                  <a:schemeClr val="bg1"/>
                </a:solidFill>
                <a:latin typeface="Inter" panose="020B0604020202020204" charset="0"/>
                <a:ea typeface="Inter" panose="020B0604020202020204" charset="0"/>
              </a:rPr>
              <a:t>News  &amp; Politics /</a:t>
            </a:r>
          </a:p>
          <a:p>
            <a:r>
              <a:rPr lang="en-MY" sz="1400" b="1">
                <a:solidFill>
                  <a:schemeClr val="bg1"/>
                </a:solidFill>
                <a:latin typeface="Inter" panose="020B0604020202020204" charset="0"/>
                <a:ea typeface="Inter" panose="020B0604020202020204" charset="0"/>
              </a:rPr>
              <a:t>Avid News Readers/ Entertainment News Enthusiasts</a:t>
            </a:r>
            <a:endParaRPr lang="en-US" sz="1400" b="1">
              <a:solidFill>
                <a:schemeClr val="bg1"/>
              </a:solidFill>
              <a:latin typeface="Inter" panose="020B0604020202020204" charset="0"/>
              <a:ea typeface="Inter" panose="020B0604020202020204" charset="0"/>
            </a:endParaRPr>
          </a:p>
        </p:txBody>
      </p:sp>
      <p:sp>
        <p:nvSpPr>
          <p:cNvPr id="36" name="TextBox 67">
            <a:extLst>
              <a:ext uri="{FF2B5EF4-FFF2-40B4-BE49-F238E27FC236}">
                <a16:creationId xmlns:a16="http://schemas.microsoft.com/office/drawing/2014/main" id="{8A30527B-7AD1-2E7B-1CDC-FCA4167DC9EA}"/>
              </a:ext>
            </a:extLst>
          </p:cNvPr>
          <p:cNvSpPr txBox="1"/>
          <p:nvPr/>
        </p:nvSpPr>
        <p:spPr>
          <a:xfrm>
            <a:off x="5998128" y="6638370"/>
            <a:ext cx="130351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Technology/Technophiles</a:t>
            </a:r>
          </a:p>
        </p:txBody>
      </p:sp>
      <p:pic>
        <p:nvPicPr>
          <p:cNvPr id="64" name="Graphic 63" descr="Music notes with solid fill">
            <a:extLst>
              <a:ext uri="{FF2B5EF4-FFF2-40B4-BE49-F238E27FC236}">
                <a16:creationId xmlns:a16="http://schemas.microsoft.com/office/drawing/2014/main" id="{2099335A-9D20-C17C-BDBE-EB294CC446F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306458" y="6620003"/>
            <a:ext cx="612169" cy="612169"/>
          </a:xfrm>
          <a:prstGeom prst="rect">
            <a:avLst/>
          </a:prstGeom>
        </p:spPr>
      </p:pic>
      <p:sp>
        <p:nvSpPr>
          <p:cNvPr id="74" name="Freeform 16">
            <a:extLst>
              <a:ext uri="{FF2B5EF4-FFF2-40B4-BE49-F238E27FC236}">
                <a16:creationId xmlns:a16="http://schemas.microsoft.com/office/drawing/2014/main" id="{5435EF80-D5FD-81FB-90AB-DB005C66CC33}"/>
              </a:ext>
            </a:extLst>
          </p:cNvPr>
          <p:cNvSpPr>
            <a:spLocks noChangeAspect="1"/>
          </p:cNvSpPr>
          <p:nvPr/>
        </p:nvSpPr>
        <p:spPr>
          <a:xfrm>
            <a:off x="5311975" y="4312386"/>
            <a:ext cx="547946" cy="771070"/>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4">
              <a:extLst>
                <a:ext uri="{96DAC541-7B7A-43D3-8B79-37D633B846F1}">
                  <asvg:svgBlip xmlns:asvg="http://schemas.microsoft.com/office/drawing/2016/SVG/main" r:embed="rId35"/>
                </a:ext>
              </a:extLst>
            </a:blip>
            <a:stretch>
              <a:fillRect r="-106183"/>
            </a:stretch>
          </a:blipFill>
        </p:spPr>
        <p:txBody>
          <a:bodyPr/>
          <a:lstStyle/>
          <a:p>
            <a:endParaRPr lang="en-MY"/>
          </a:p>
        </p:txBody>
      </p:sp>
      <p:sp>
        <p:nvSpPr>
          <p:cNvPr id="75" name="Freeform 35">
            <a:extLst>
              <a:ext uri="{FF2B5EF4-FFF2-40B4-BE49-F238E27FC236}">
                <a16:creationId xmlns:a16="http://schemas.microsoft.com/office/drawing/2014/main" id="{9AB88642-7A5D-80D7-48B0-634409B447B6}"/>
              </a:ext>
            </a:extLst>
          </p:cNvPr>
          <p:cNvSpPr>
            <a:spLocks noChangeAspect="1"/>
          </p:cNvSpPr>
          <p:nvPr/>
        </p:nvSpPr>
        <p:spPr>
          <a:xfrm>
            <a:off x="5311975" y="5292976"/>
            <a:ext cx="474963" cy="76755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4">
              <a:extLst>
                <a:ext uri="{96DAC541-7B7A-43D3-8B79-37D633B846F1}">
                  <asvg:svgBlip xmlns:asvg="http://schemas.microsoft.com/office/drawing/2016/SVG/main" r:embed="rId35"/>
                </a:ext>
              </a:extLst>
            </a:blip>
            <a:stretch>
              <a:fillRect l="-136780"/>
            </a:stretch>
          </a:blipFill>
        </p:spPr>
        <p:txBody>
          <a:bodyPr/>
          <a:lstStyle/>
          <a:p>
            <a:endParaRPr lang="en-MY"/>
          </a:p>
        </p:txBody>
      </p:sp>
      <p:sp>
        <p:nvSpPr>
          <p:cNvPr id="76" name="TextBox 58">
            <a:extLst>
              <a:ext uri="{FF2B5EF4-FFF2-40B4-BE49-F238E27FC236}">
                <a16:creationId xmlns:a16="http://schemas.microsoft.com/office/drawing/2014/main" id="{46F66A80-4AED-5043-B5D9-B6011F2275BD}"/>
              </a:ext>
            </a:extLst>
          </p:cNvPr>
          <p:cNvSpPr txBox="1">
            <a:spLocks noChangeAspect="1"/>
          </p:cNvSpPr>
          <p:nvPr/>
        </p:nvSpPr>
        <p:spPr>
          <a:xfrm>
            <a:off x="6264228" y="4328236"/>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73.7%</a:t>
            </a:r>
          </a:p>
        </p:txBody>
      </p:sp>
      <p:sp>
        <p:nvSpPr>
          <p:cNvPr id="77" name="TextBox 59">
            <a:extLst>
              <a:ext uri="{FF2B5EF4-FFF2-40B4-BE49-F238E27FC236}">
                <a16:creationId xmlns:a16="http://schemas.microsoft.com/office/drawing/2014/main" id="{EDF2CC2C-09AE-F9BD-AF23-453F405C36D9}"/>
              </a:ext>
            </a:extLst>
          </p:cNvPr>
          <p:cNvSpPr txBox="1">
            <a:spLocks noChangeAspect="1"/>
          </p:cNvSpPr>
          <p:nvPr/>
        </p:nvSpPr>
        <p:spPr>
          <a:xfrm>
            <a:off x="6264228" y="5327614"/>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26.3%</a:t>
            </a:r>
          </a:p>
        </p:txBody>
      </p:sp>
      <p:sp>
        <p:nvSpPr>
          <p:cNvPr id="78" name="TextBox 54">
            <a:extLst>
              <a:ext uri="{FF2B5EF4-FFF2-40B4-BE49-F238E27FC236}">
                <a16:creationId xmlns:a16="http://schemas.microsoft.com/office/drawing/2014/main" id="{E160EB38-B35B-CF0D-79A7-792F6C0A11ED}"/>
              </a:ext>
            </a:extLst>
          </p:cNvPr>
          <p:cNvSpPr txBox="1"/>
          <p:nvPr/>
        </p:nvSpPr>
        <p:spPr>
          <a:xfrm>
            <a:off x="8191516" y="4549781"/>
            <a:ext cx="1607694" cy="1086003"/>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18 - 24 </a:t>
            </a:r>
            <a:r>
              <a:rPr lang="en-US" sz="1400">
                <a:solidFill>
                  <a:srgbClr val="F900B0"/>
                </a:solidFill>
                <a:latin typeface="Inter Bold"/>
              </a:rPr>
              <a:t>(3.3%)</a:t>
            </a:r>
          </a:p>
          <a:p>
            <a:pPr algn="just">
              <a:lnSpc>
                <a:spcPts val="2939"/>
              </a:lnSpc>
            </a:pPr>
            <a:r>
              <a:rPr lang="en-US" sz="1400">
                <a:solidFill>
                  <a:srgbClr val="FFFFFF"/>
                </a:solidFill>
                <a:latin typeface="Inter Bold"/>
              </a:rPr>
              <a:t>25 - 34 </a:t>
            </a:r>
            <a:r>
              <a:rPr lang="en-US" sz="1400">
                <a:solidFill>
                  <a:srgbClr val="F900B0"/>
                </a:solidFill>
                <a:latin typeface="Inter Bold"/>
              </a:rPr>
              <a:t>(5.6%)</a:t>
            </a:r>
          </a:p>
          <a:p>
            <a:pPr algn="just">
              <a:lnSpc>
                <a:spcPts val="2939"/>
              </a:lnSpc>
            </a:pPr>
            <a:r>
              <a:rPr lang="en-US" sz="1400">
                <a:solidFill>
                  <a:srgbClr val="FFFFFF"/>
                </a:solidFill>
                <a:latin typeface="Inter Bold"/>
              </a:rPr>
              <a:t>35 - 44 </a:t>
            </a:r>
            <a:r>
              <a:rPr lang="en-US" sz="1400">
                <a:solidFill>
                  <a:srgbClr val="F900B0"/>
                </a:solidFill>
                <a:latin typeface="Inter Bold"/>
              </a:rPr>
              <a:t>(11.4%)</a:t>
            </a:r>
          </a:p>
        </p:txBody>
      </p:sp>
      <p:sp>
        <p:nvSpPr>
          <p:cNvPr id="83" name="TextBox 68">
            <a:extLst>
              <a:ext uri="{FF2B5EF4-FFF2-40B4-BE49-F238E27FC236}">
                <a16:creationId xmlns:a16="http://schemas.microsoft.com/office/drawing/2014/main" id="{124AE8B3-6B7F-534A-67E9-D84BEB884BB2}"/>
              </a:ext>
            </a:extLst>
          </p:cNvPr>
          <p:cNvSpPr txBox="1"/>
          <p:nvPr/>
        </p:nvSpPr>
        <p:spPr>
          <a:xfrm>
            <a:off x="9941997" y="4560329"/>
            <a:ext cx="1607694" cy="1064907"/>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45 - 54</a:t>
            </a:r>
            <a:r>
              <a:rPr lang="en-US" sz="1400">
                <a:solidFill>
                  <a:srgbClr val="F900B0"/>
                </a:solidFill>
                <a:latin typeface="Inter Bold"/>
              </a:rPr>
              <a:t> (12.4%)</a:t>
            </a:r>
          </a:p>
          <a:p>
            <a:pPr algn="just">
              <a:lnSpc>
                <a:spcPts val="2939"/>
              </a:lnSpc>
            </a:pPr>
            <a:r>
              <a:rPr lang="en-US" sz="1400">
                <a:solidFill>
                  <a:srgbClr val="FFFFFF"/>
                </a:solidFill>
                <a:latin typeface="Inter Bold"/>
              </a:rPr>
              <a:t>55 - 64 </a:t>
            </a:r>
            <a:r>
              <a:rPr lang="en-US" sz="1400">
                <a:solidFill>
                  <a:srgbClr val="F900B0"/>
                </a:solidFill>
                <a:latin typeface="Inter Bold"/>
              </a:rPr>
              <a:t>(3.2%)</a:t>
            </a:r>
          </a:p>
          <a:p>
            <a:pPr algn="just">
              <a:lnSpc>
                <a:spcPts val="2939"/>
              </a:lnSpc>
            </a:pPr>
            <a:r>
              <a:rPr lang="en-US" sz="1400">
                <a:solidFill>
                  <a:srgbClr val="FFFFFF"/>
                </a:solidFill>
                <a:latin typeface="Inter Bold"/>
              </a:rPr>
              <a:t>65+ </a:t>
            </a:r>
            <a:r>
              <a:rPr lang="en-US" sz="1400">
                <a:solidFill>
                  <a:srgbClr val="F900B0"/>
                </a:solidFill>
                <a:latin typeface="Inter Bold"/>
              </a:rPr>
              <a:t>(0.8%)</a:t>
            </a:r>
          </a:p>
        </p:txBody>
      </p:sp>
      <p:sp>
        <p:nvSpPr>
          <p:cNvPr id="13" name="TextBox 67">
            <a:extLst>
              <a:ext uri="{FF2B5EF4-FFF2-40B4-BE49-F238E27FC236}">
                <a16:creationId xmlns:a16="http://schemas.microsoft.com/office/drawing/2014/main" id="{3A581A7A-411F-1CBF-471B-E111B54B8B48}"/>
              </a:ext>
            </a:extLst>
          </p:cNvPr>
          <p:cNvSpPr txBox="1"/>
          <p:nvPr/>
        </p:nvSpPr>
        <p:spPr>
          <a:xfrm>
            <a:off x="9237867" y="7434507"/>
            <a:ext cx="2098704" cy="646331"/>
          </a:xfrm>
          <a:prstGeom prst="rect">
            <a:avLst/>
          </a:prstGeom>
        </p:spPr>
        <p:txBody>
          <a:bodyPr wrap="square" lIns="0" tIns="0" rIns="0" bIns="0" rtlCol="0" anchor="t">
            <a:spAutoFit/>
          </a:bodyPr>
          <a:lstStyle/>
          <a:p>
            <a:r>
              <a:rPr lang="en-US" sz="1400">
                <a:solidFill>
                  <a:srgbClr val="FFFFFF"/>
                </a:solidFill>
                <a:latin typeface="Inter Bold"/>
              </a:rPr>
              <a:t>Media &amp; Entertainment/Music Lovers/Pop Music Fans</a:t>
            </a:r>
          </a:p>
        </p:txBody>
      </p:sp>
      <p:pic>
        <p:nvPicPr>
          <p:cNvPr id="27" name="Graphic 26" descr="Film strip with solid fill">
            <a:extLst>
              <a:ext uri="{FF2B5EF4-FFF2-40B4-BE49-F238E27FC236}">
                <a16:creationId xmlns:a16="http://schemas.microsoft.com/office/drawing/2014/main" id="{527F33A8-00AD-B3EC-7858-068986FA5EAC}"/>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4973449" y="6666649"/>
            <a:ext cx="528055" cy="528055"/>
          </a:xfrm>
          <a:prstGeom prst="rect">
            <a:avLst/>
          </a:prstGeom>
        </p:spPr>
      </p:pic>
      <p:sp>
        <p:nvSpPr>
          <p:cNvPr id="32" name="TextBox 67">
            <a:extLst>
              <a:ext uri="{FF2B5EF4-FFF2-40B4-BE49-F238E27FC236}">
                <a16:creationId xmlns:a16="http://schemas.microsoft.com/office/drawing/2014/main" id="{AA61A0DE-CF37-898E-BE4D-83C0AB443A91}"/>
              </a:ext>
            </a:extLst>
          </p:cNvPr>
          <p:cNvSpPr txBox="1"/>
          <p:nvPr/>
        </p:nvSpPr>
        <p:spPr>
          <a:xfrm>
            <a:off x="15807573" y="7522733"/>
            <a:ext cx="2238610" cy="513474"/>
          </a:xfrm>
          <a:prstGeom prst="rect">
            <a:avLst/>
          </a:prstGeom>
        </p:spPr>
        <p:txBody>
          <a:bodyPr wrap="square" lIns="0" tIns="0" rIns="0" bIns="0" rtlCol="0" anchor="t">
            <a:spAutoFit/>
          </a:bodyPr>
          <a:lstStyle/>
          <a:p>
            <a:pPr>
              <a:lnSpc>
                <a:spcPts val="2100"/>
              </a:lnSpc>
            </a:pPr>
            <a:r>
              <a:rPr lang="en-US" sz="1400">
                <a:solidFill>
                  <a:srgbClr val="FFFFFF"/>
                </a:solidFill>
                <a:latin typeface="Inter Bold"/>
              </a:rPr>
              <a:t>Technology/Social Media Enthusiasts</a:t>
            </a:r>
          </a:p>
        </p:txBody>
      </p:sp>
      <p:grpSp>
        <p:nvGrpSpPr>
          <p:cNvPr id="37" name="Group 36">
            <a:extLst>
              <a:ext uri="{FF2B5EF4-FFF2-40B4-BE49-F238E27FC236}">
                <a16:creationId xmlns:a16="http://schemas.microsoft.com/office/drawing/2014/main" id="{876C71B5-AECC-30B8-7B0E-93C64CFE1350}"/>
              </a:ext>
            </a:extLst>
          </p:cNvPr>
          <p:cNvGrpSpPr/>
          <p:nvPr/>
        </p:nvGrpSpPr>
        <p:grpSpPr>
          <a:xfrm>
            <a:off x="8723137" y="5709458"/>
            <a:ext cx="2771618" cy="321114"/>
            <a:chOff x="13722398" y="4638398"/>
            <a:chExt cx="2771618" cy="321114"/>
          </a:xfrm>
        </p:grpSpPr>
        <p:pic>
          <p:nvPicPr>
            <p:cNvPr id="40" name="Graphic 39" descr="Badge Question Mark with solid fill">
              <a:extLst>
                <a:ext uri="{FF2B5EF4-FFF2-40B4-BE49-F238E27FC236}">
                  <a16:creationId xmlns:a16="http://schemas.microsoft.com/office/drawing/2014/main" id="{D83004A1-EC49-71D2-DC64-B3E0E6368BE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3722398" y="4682040"/>
              <a:ext cx="268463" cy="268463"/>
            </a:xfrm>
            <a:prstGeom prst="rect">
              <a:avLst/>
            </a:prstGeom>
          </p:spPr>
        </p:pic>
        <p:sp>
          <p:nvSpPr>
            <p:cNvPr id="41" name="TextBox 54">
              <a:extLst>
                <a:ext uri="{FF2B5EF4-FFF2-40B4-BE49-F238E27FC236}">
                  <a16:creationId xmlns:a16="http://schemas.microsoft.com/office/drawing/2014/main" id="{259E567E-0F7B-EFAB-138B-71A3B0FE3AFC}"/>
                </a:ext>
              </a:extLst>
            </p:cNvPr>
            <p:cNvSpPr txBox="1"/>
            <p:nvPr/>
          </p:nvSpPr>
          <p:spPr>
            <a:xfrm>
              <a:off x="14061223" y="4638398"/>
              <a:ext cx="2432793" cy="321114"/>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Unknown </a:t>
              </a:r>
              <a:r>
                <a:rPr lang="en-US" sz="1400">
                  <a:solidFill>
                    <a:srgbClr val="F900B0"/>
                  </a:solidFill>
                  <a:latin typeface="Inter Bold"/>
                </a:rPr>
                <a:t>(63.3%)</a:t>
              </a:r>
            </a:p>
          </p:txBody>
        </p:sp>
      </p:grpSp>
      <p:grpSp>
        <p:nvGrpSpPr>
          <p:cNvPr id="54" name="Group 53">
            <a:extLst>
              <a:ext uri="{FF2B5EF4-FFF2-40B4-BE49-F238E27FC236}">
                <a16:creationId xmlns:a16="http://schemas.microsoft.com/office/drawing/2014/main" id="{D6F09745-BF15-FA68-4BEC-4DF50D6B0DEF}"/>
              </a:ext>
            </a:extLst>
          </p:cNvPr>
          <p:cNvGrpSpPr/>
          <p:nvPr/>
        </p:nvGrpSpPr>
        <p:grpSpPr>
          <a:xfrm>
            <a:off x="15187856" y="5758464"/>
            <a:ext cx="2771618" cy="321114"/>
            <a:chOff x="13722398" y="4638398"/>
            <a:chExt cx="2771618" cy="321114"/>
          </a:xfrm>
        </p:grpSpPr>
        <p:pic>
          <p:nvPicPr>
            <p:cNvPr id="58" name="Graphic 57" descr="Badge Question Mark with solid fill">
              <a:extLst>
                <a:ext uri="{FF2B5EF4-FFF2-40B4-BE49-F238E27FC236}">
                  <a16:creationId xmlns:a16="http://schemas.microsoft.com/office/drawing/2014/main" id="{B6DD8F31-CEC2-20B0-AC90-EDB410F06D8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3722398" y="4682040"/>
              <a:ext cx="268463" cy="268463"/>
            </a:xfrm>
            <a:prstGeom prst="rect">
              <a:avLst/>
            </a:prstGeom>
          </p:spPr>
        </p:pic>
        <p:sp>
          <p:nvSpPr>
            <p:cNvPr id="59" name="TextBox 54">
              <a:extLst>
                <a:ext uri="{FF2B5EF4-FFF2-40B4-BE49-F238E27FC236}">
                  <a16:creationId xmlns:a16="http://schemas.microsoft.com/office/drawing/2014/main" id="{BFB0AB35-E96F-03F9-D95C-2ACFF66916E7}"/>
                </a:ext>
              </a:extLst>
            </p:cNvPr>
            <p:cNvSpPr txBox="1"/>
            <p:nvPr/>
          </p:nvSpPr>
          <p:spPr>
            <a:xfrm>
              <a:off x="14061223" y="4638398"/>
              <a:ext cx="2432793" cy="321114"/>
            </a:xfrm>
            <a:prstGeom prst="rect">
              <a:avLst/>
            </a:prstGeom>
          </p:spPr>
          <p:txBody>
            <a:bodyPr wrap="square" lIns="0" tIns="0" rIns="0" bIns="0" rtlCol="0" anchor="t">
              <a:spAutoFit/>
            </a:bodyPr>
            <a:lstStyle/>
            <a:p>
              <a:pPr algn="just">
                <a:lnSpc>
                  <a:spcPts val="2939"/>
                </a:lnSpc>
              </a:pPr>
              <a:r>
                <a:rPr lang="en-US" sz="1400">
                  <a:solidFill>
                    <a:srgbClr val="FFFFFF"/>
                  </a:solidFill>
                  <a:latin typeface="Inter Bold"/>
                </a:rPr>
                <a:t>Unknown </a:t>
              </a:r>
              <a:r>
                <a:rPr lang="en-US" sz="1400">
                  <a:solidFill>
                    <a:srgbClr val="F900B0"/>
                  </a:solidFill>
                  <a:latin typeface="Inter Bold"/>
                </a:rPr>
                <a:t>(50.2%)</a:t>
              </a:r>
            </a:p>
          </p:txBody>
        </p:sp>
      </p:grpSp>
      <p:sp>
        <p:nvSpPr>
          <p:cNvPr id="26" name="Freeform 41">
            <a:extLst>
              <a:ext uri="{FF2B5EF4-FFF2-40B4-BE49-F238E27FC236}">
                <a16:creationId xmlns:a16="http://schemas.microsoft.com/office/drawing/2014/main" id="{9260626A-C49F-A348-1E2A-DF2AC56BF511}"/>
              </a:ext>
            </a:extLst>
          </p:cNvPr>
          <p:cNvSpPr/>
          <p:nvPr/>
        </p:nvSpPr>
        <p:spPr>
          <a:xfrm>
            <a:off x="5241466" y="6570400"/>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MY"/>
          </a:p>
        </p:txBody>
      </p:sp>
      <p:pic>
        <p:nvPicPr>
          <p:cNvPr id="34" name="Graphic 33" descr="Music notes with solid fill">
            <a:extLst>
              <a:ext uri="{FF2B5EF4-FFF2-40B4-BE49-F238E27FC236}">
                <a16:creationId xmlns:a16="http://schemas.microsoft.com/office/drawing/2014/main" id="{97FA0EC6-BFEC-4966-2407-DDEA49DA2186}"/>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268016" y="7329974"/>
            <a:ext cx="688698" cy="688698"/>
          </a:xfrm>
          <a:prstGeom prst="rect">
            <a:avLst/>
          </a:prstGeom>
        </p:spPr>
      </p:pic>
      <p:pic>
        <p:nvPicPr>
          <p:cNvPr id="16" name="Picture 4" descr="Mobile App Icon White | Full Size PNG Download | SeekPNG">
            <a:extLst>
              <a:ext uri="{FF2B5EF4-FFF2-40B4-BE49-F238E27FC236}">
                <a16:creationId xmlns:a16="http://schemas.microsoft.com/office/drawing/2014/main" id="{D3397765-07A0-4E01-BC07-7CA2A4B88FB7}"/>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4858308" y="7426260"/>
            <a:ext cx="645068" cy="66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9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011207"/>
            <a:ext cx="3827057" cy="18516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Our premium lifestyle magazine covering interviews with Malaysia’s rich-and-famous as well as the latest in high end fashion.</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840763" y="5605794"/>
            <a:ext cx="3271330"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nona.my"/>
              </a:rPr>
              <a:t>nona.my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(1.0%)</a:t>
            </a:r>
          </a:p>
          <a:p>
            <a:pPr algn="just">
              <a:lnSpc>
                <a:spcPts val="2939"/>
              </a:lnSpc>
            </a:pPr>
            <a:r>
              <a:rPr lang="en-US" sz="2099">
                <a:solidFill>
                  <a:srgbClr val="FFFFFF"/>
                </a:solidFill>
                <a:latin typeface="Inter Bold"/>
              </a:rPr>
              <a:t>25 - 34 </a:t>
            </a:r>
            <a:r>
              <a:rPr lang="en-US" sz="2099">
                <a:solidFill>
                  <a:srgbClr val="F900B0"/>
                </a:solidFill>
                <a:latin typeface="Inter Bold"/>
              </a:rPr>
              <a:t>(2.1%)</a:t>
            </a:r>
          </a:p>
          <a:p>
            <a:pPr algn="just">
              <a:lnSpc>
                <a:spcPts val="2939"/>
              </a:lnSpc>
            </a:pPr>
            <a:r>
              <a:rPr lang="en-US" sz="2099">
                <a:solidFill>
                  <a:srgbClr val="FFFFFF"/>
                </a:solidFill>
                <a:latin typeface="Inter Bold"/>
              </a:rPr>
              <a:t>35 - 44 </a:t>
            </a:r>
            <a:r>
              <a:rPr lang="en-US" sz="2099">
                <a:solidFill>
                  <a:srgbClr val="F900B0"/>
                </a:solidFill>
                <a:latin typeface="Inter Bold"/>
              </a:rPr>
              <a:t>(7.0%)</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126,685</a:t>
            </a:r>
          </a:p>
        </p:txBody>
      </p:sp>
      <p:sp>
        <p:nvSpPr>
          <p:cNvPr id="55" name="TextBox 55"/>
          <p:cNvSpPr txBox="1"/>
          <p:nvPr/>
        </p:nvSpPr>
        <p:spPr>
          <a:xfrm>
            <a:off x="6699009" y="3241914"/>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202,544</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0:01:54</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80.3%</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19.7%</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9.9%</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89.6%</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296400" y="8340278"/>
            <a:ext cx="1681009"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1,465,090</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4,503,797</a:t>
            </a:r>
          </a:p>
        </p:txBody>
      </p:sp>
      <p:sp>
        <p:nvSpPr>
          <p:cNvPr id="64" name="TextBox 64"/>
          <p:cNvSpPr txBox="1"/>
          <p:nvPr/>
        </p:nvSpPr>
        <p:spPr>
          <a:xfrm>
            <a:off x="14564252" y="540166"/>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(9.4%)</a:t>
            </a:r>
          </a:p>
          <a:p>
            <a:pPr algn="just">
              <a:lnSpc>
                <a:spcPts val="2939"/>
              </a:lnSpc>
            </a:pPr>
            <a:r>
              <a:rPr lang="en-US" sz="2099">
                <a:solidFill>
                  <a:srgbClr val="FFFFFF"/>
                </a:solidFill>
                <a:latin typeface="Inter Bold"/>
              </a:rPr>
              <a:t>55 - 64 </a:t>
            </a:r>
            <a:r>
              <a:rPr lang="en-US" sz="2099">
                <a:solidFill>
                  <a:srgbClr val="F900B0"/>
                </a:solidFill>
                <a:latin typeface="Inter Bold"/>
              </a:rPr>
              <a:t>(11.9%)</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251736" y="1287765"/>
            <a:ext cx="2449385" cy="808297"/>
          </a:xfrm>
          <a:custGeom>
            <a:avLst/>
            <a:gdLst/>
            <a:ahLst/>
            <a:cxnLst/>
            <a:rect l="l" t="t" r="r" b="b"/>
            <a:pathLst>
              <a:path w="2449385" h="808297">
                <a:moveTo>
                  <a:pt x="0" y="0"/>
                </a:moveTo>
                <a:lnTo>
                  <a:pt x="2449385" y="0"/>
                </a:lnTo>
                <a:lnTo>
                  <a:pt x="2449385" y="808297"/>
                </a:lnTo>
                <a:lnTo>
                  <a:pt x="0" y="808297"/>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E583204E-201F-2F32-5D91-26D4BE06BA6F}"/>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E9B7B167-978C-2D8D-BDEB-70943517C031}"/>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9F8B1F72-1BD6-71BA-7441-DAF41A3DE4EB}"/>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A1045826-49A8-EC02-5000-00B9007B142F}"/>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374BEEF1-9CDA-1702-AEFC-9A4264AD87B8}"/>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04A88406-1073-418F-8CA6-5E107CD94E9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97958860-1032-F6F5-7D8F-63D3CE36FB28}"/>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FF1F1AFF-53AF-8FD0-DB24-20D57D53E527}"/>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870FEF4A-B325-2FF2-8AFF-D90ADD3B62C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A8256E2B-DBEE-F7BF-5A82-80D71192AAF1}"/>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4" name="Freeform 39">
            <a:extLst>
              <a:ext uri="{FF2B5EF4-FFF2-40B4-BE49-F238E27FC236}">
                <a16:creationId xmlns:a16="http://schemas.microsoft.com/office/drawing/2014/main" id="{26AA3B1C-48F8-74F9-ECEC-C12C85FBE652}"/>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5" name="TextBox 67">
            <a:extLst>
              <a:ext uri="{FF2B5EF4-FFF2-40B4-BE49-F238E27FC236}">
                <a16:creationId xmlns:a16="http://schemas.microsoft.com/office/drawing/2014/main" id="{625B624A-B231-D747-7E11-00D8A6CB91D1}"/>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6" name="TextBox 70">
            <a:extLst>
              <a:ext uri="{FF2B5EF4-FFF2-40B4-BE49-F238E27FC236}">
                <a16:creationId xmlns:a16="http://schemas.microsoft.com/office/drawing/2014/main" id="{B3F74316-B53B-F231-6405-A7C3C745CFB9}"/>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9" name="TextBox 28">
            <a:extLst>
              <a:ext uri="{FF2B5EF4-FFF2-40B4-BE49-F238E27FC236}">
                <a16:creationId xmlns:a16="http://schemas.microsoft.com/office/drawing/2014/main" id="{04923A1F-933F-DC58-5454-3CF3D34BC2E8}"/>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30" name="Freeform 39">
            <a:extLst>
              <a:ext uri="{FF2B5EF4-FFF2-40B4-BE49-F238E27FC236}">
                <a16:creationId xmlns:a16="http://schemas.microsoft.com/office/drawing/2014/main" id="{2574B711-1896-63D4-F3F2-BE74816AF1C5}"/>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TextBox 46">
            <a:extLst>
              <a:ext uri="{FF2B5EF4-FFF2-40B4-BE49-F238E27FC236}">
                <a16:creationId xmlns:a16="http://schemas.microsoft.com/office/drawing/2014/main" id="{8B1A42FF-1AB7-6D15-D764-FA16D125F75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7" name="TextBox 26">
            <a:extLst>
              <a:ext uri="{FF2B5EF4-FFF2-40B4-BE49-F238E27FC236}">
                <a16:creationId xmlns:a16="http://schemas.microsoft.com/office/drawing/2014/main" id="{909B7034-632E-9D91-4938-12538EA35584}"/>
              </a:ext>
            </a:extLst>
          </p:cNvPr>
          <p:cNvSpPr txBox="1"/>
          <p:nvPr/>
        </p:nvSpPr>
        <p:spPr>
          <a:xfrm>
            <a:off x="12780598" y="6001491"/>
            <a:ext cx="2189202" cy="323165"/>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Travel/Travel Buffs</a:t>
            </a:r>
          </a:p>
        </p:txBody>
      </p:sp>
      <p:grpSp>
        <p:nvGrpSpPr>
          <p:cNvPr id="45" name="Group 44">
            <a:extLst>
              <a:ext uri="{FF2B5EF4-FFF2-40B4-BE49-F238E27FC236}">
                <a16:creationId xmlns:a16="http://schemas.microsoft.com/office/drawing/2014/main" id="{C0EEB9C3-4D47-56BA-8075-48CAA86E22A8}"/>
              </a:ext>
            </a:extLst>
          </p:cNvPr>
          <p:cNvGrpSpPr/>
          <p:nvPr/>
        </p:nvGrpSpPr>
        <p:grpSpPr>
          <a:xfrm>
            <a:off x="13270588" y="4762500"/>
            <a:ext cx="2883812" cy="342211"/>
            <a:chOff x="13610204" y="4718467"/>
            <a:chExt cx="2883812" cy="342211"/>
          </a:xfrm>
        </p:grpSpPr>
        <p:pic>
          <p:nvPicPr>
            <p:cNvPr id="71" name="Graphic 70" descr="Badge Question Mark with solid fill">
              <a:extLst>
                <a:ext uri="{FF2B5EF4-FFF2-40B4-BE49-F238E27FC236}">
                  <a16:creationId xmlns:a16="http://schemas.microsoft.com/office/drawing/2014/main" id="{3710EF02-E840-B064-FDF9-4F3E5C7F40B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2" name="TextBox 54">
              <a:extLst>
                <a:ext uri="{FF2B5EF4-FFF2-40B4-BE49-F238E27FC236}">
                  <a16:creationId xmlns:a16="http://schemas.microsoft.com/office/drawing/2014/main" id="{7773FE63-7573-D73F-B183-1C0BC5D1DA9E}"/>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(67.8%)</a:t>
              </a:r>
            </a:p>
          </p:txBody>
        </p:sp>
      </p:grpSp>
      <p:pic>
        <p:nvPicPr>
          <p:cNvPr id="74" name="Picture 12" descr="Download Edorble Webvr - - Travel White Icon Png - Full Size PNG Image -  PNGkit">
            <a:extLst>
              <a:ext uri="{FF2B5EF4-FFF2-40B4-BE49-F238E27FC236}">
                <a16:creationId xmlns:a16="http://schemas.microsoft.com/office/drawing/2014/main" id="{5543CC5D-CEB0-41EB-F962-5F9CAE2A8CC3}"/>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2070752" y="6132125"/>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21589"/>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693049"/>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25478"/>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699793"/>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06725"/>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11569"/>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32935"/>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278125"/>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382682"/>
            <a:ext cx="3827057" cy="11087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Inspiration for brides-to-be and curated bridal service portal.</a:t>
            </a:r>
          </a:p>
        </p:txBody>
      </p:sp>
      <p:sp>
        <p:nvSpPr>
          <p:cNvPr id="42" name="TextBox 42"/>
          <p:cNvSpPr txBox="1"/>
          <p:nvPr/>
        </p:nvSpPr>
        <p:spPr>
          <a:xfrm>
            <a:off x="10780082" y="6133104"/>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05153"/>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341393"/>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585134"/>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6729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05794"/>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pesonapengantin.my"/>
              </a:rPr>
              <a:t>pesonapengantin.my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3909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(1.4%)</a:t>
            </a:r>
          </a:p>
          <a:p>
            <a:pPr algn="just">
              <a:lnSpc>
                <a:spcPts val="2939"/>
              </a:lnSpc>
            </a:pPr>
            <a:r>
              <a:rPr lang="en-US" sz="2099">
                <a:solidFill>
                  <a:srgbClr val="FFFFFF"/>
                </a:solidFill>
                <a:latin typeface="Inter Bold"/>
              </a:rPr>
              <a:t>25 - 34 </a:t>
            </a:r>
            <a:r>
              <a:rPr lang="en-US" sz="2099">
                <a:solidFill>
                  <a:srgbClr val="F900B0"/>
                </a:solidFill>
                <a:latin typeface="Inter Bold"/>
              </a:rPr>
              <a:t>(1.2%)</a:t>
            </a:r>
          </a:p>
          <a:p>
            <a:pPr algn="just">
              <a:lnSpc>
                <a:spcPts val="2939"/>
              </a:lnSpc>
            </a:pPr>
            <a:r>
              <a:rPr lang="en-US" sz="2099">
                <a:solidFill>
                  <a:srgbClr val="FFFFFF"/>
                </a:solidFill>
                <a:latin typeface="Inter Bold"/>
              </a:rPr>
              <a:t>35 - 44 </a:t>
            </a:r>
            <a:r>
              <a:rPr lang="en-US" sz="2099">
                <a:solidFill>
                  <a:srgbClr val="F900B0"/>
                </a:solidFill>
                <a:latin typeface="Inter Bold"/>
              </a:rPr>
              <a:t>(2.1%)</a:t>
            </a:r>
          </a:p>
        </p:txBody>
      </p:sp>
      <p:sp>
        <p:nvSpPr>
          <p:cNvPr id="54" name="TextBox 54"/>
          <p:cNvSpPr txBox="1"/>
          <p:nvPr/>
        </p:nvSpPr>
        <p:spPr>
          <a:xfrm>
            <a:off x="6699009" y="176217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12,489</a:t>
            </a:r>
          </a:p>
        </p:txBody>
      </p:sp>
      <p:sp>
        <p:nvSpPr>
          <p:cNvPr id="55" name="TextBox 55"/>
          <p:cNvSpPr txBox="1"/>
          <p:nvPr/>
        </p:nvSpPr>
        <p:spPr>
          <a:xfrm>
            <a:off x="6699009" y="317812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13,995</a:t>
            </a:r>
          </a:p>
        </p:txBody>
      </p:sp>
      <p:sp>
        <p:nvSpPr>
          <p:cNvPr id="56" name="TextBox 56"/>
          <p:cNvSpPr txBox="1"/>
          <p:nvPr/>
        </p:nvSpPr>
        <p:spPr>
          <a:xfrm>
            <a:off x="6699009" y="461022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0:00:56</a:t>
            </a:r>
          </a:p>
        </p:txBody>
      </p:sp>
      <p:sp>
        <p:nvSpPr>
          <p:cNvPr id="57" name="TextBox 57"/>
          <p:cNvSpPr txBox="1"/>
          <p:nvPr/>
        </p:nvSpPr>
        <p:spPr>
          <a:xfrm>
            <a:off x="6261031"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79.9%</a:t>
            </a:r>
          </a:p>
        </p:txBody>
      </p:sp>
      <p:sp>
        <p:nvSpPr>
          <p:cNvPr id="58" name="TextBox 58"/>
          <p:cNvSpPr txBox="1"/>
          <p:nvPr/>
        </p:nvSpPr>
        <p:spPr>
          <a:xfrm>
            <a:off x="8649736" y="65856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20.1%</a:t>
            </a:r>
          </a:p>
        </p:txBody>
      </p:sp>
      <p:sp>
        <p:nvSpPr>
          <p:cNvPr id="59" name="TextBox 59"/>
          <p:cNvSpPr txBox="1"/>
          <p:nvPr/>
        </p:nvSpPr>
        <p:spPr>
          <a:xfrm>
            <a:off x="11761994"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49.0%</a:t>
            </a:r>
          </a:p>
        </p:txBody>
      </p:sp>
      <p:sp>
        <p:nvSpPr>
          <p:cNvPr id="60" name="TextBox 60"/>
          <p:cNvSpPr txBox="1"/>
          <p:nvPr/>
        </p:nvSpPr>
        <p:spPr>
          <a:xfrm>
            <a:off x="13807132" y="1623215"/>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51.5%</a:t>
            </a:r>
          </a:p>
        </p:txBody>
      </p:sp>
      <p:sp>
        <p:nvSpPr>
          <p:cNvPr id="61" name="TextBox 61"/>
          <p:cNvSpPr txBox="1"/>
          <p:nvPr/>
        </p:nvSpPr>
        <p:spPr>
          <a:xfrm>
            <a:off x="16088892" y="1607324"/>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0.5%</a:t>
            </a:r>
          </a:p>
        </p:txBody>
      </p:sp>
      <p:sp>
        <p:nvSpPr>
          <p:cNvPr id="62" name="TextBox 62"/>
          <p:cNvSpPr txBox="1"/>
          <p:nvPr/>
        </p:nvSpPr>
        <p:spPr>
          <a:xfrm>
            <a:off x="9351077" y="8340278"/>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1,390,859</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65,172</a:t>
            </a:r>
          </a:p>
        </p:txBody>
      </p:sp>
      <p:sp>
        <p:nvSpPr>
          <p:cNvPr id="64" name="TextBox 64"/>
          <p:cNvSpPr txBox="1"/>
          <p:nvPr/>
        </p:nvSpPr>
        <p:spPr>
          <a:xfrm>
            <a:off x="14325600" y="596275"/>
            <a:ext cx="3513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3909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a:t>
            </a:r>
          </a:p>
          <a:p>
            <a:pPr algn="just">
              <a:lnSpc>
                <a:spcPts val="2939"/>
              </a:lnSpc>
            </a:pPr>
            <a:r>
              <a:rPr lang="en-US" sz="2099">
                <a:solidFill>
                  <a:srgbClr val="FFFFFF"/>
                </a:solidFill>
                <a:latin typeface="Inter Bold"/>
              </a:rPr>
              <a:t>55 - 64 </a:t>
            </a:r>
            <a:r>
              <a:rPr lang="en-US" sz="2099">
                <a:solidFill>
                  <a:srgbClr val="F900B0"/>
                </a:solidFill>
                <a:latin typeface="Inter Bold"/>
              </a:rPr>
              <a:t>(0.8%)</a:t>
            </a:r>
          </a:p>
          <a:p>
            <a:pPr algn="just">
              <a:lnSpc>
                <a:spcPts val="2939"/>
              </a:lnSpc>
            </a:pPr>
            <a:r>
              <a:rPr lang="en-US" sz="2099">
                <a:solidFill>
                  <a:srgbClr val="FFFFFF"/>
                </a:solidFill>
                <a:latin typeface="Inter Bold"/>
              </a:rPr>
              <a:t>65+ </a:t>
            </a:r>
            <a:r>
              <a:rPr lang="en-US" sz="2099">
                <a:solidFill>
                  <a:srgbClr val="F900B0"/>
                </a:solidFill>
                <a:latin typeface="Inter Bold"/>
              </a:rPr>
              <a:t>(0%)</a:t>
            </a:r>
          </a:p>
        </p:txBody>
      </p:sp>
      <p:sp>
        <p:nvSpPr>
          <p:cNvPr id="70" name="Freeform 70"/>
          <p:cNvSpPr/>
          <p:nvPr/>
        </p:nvSpPr>
        <p:spPr>
          <a:xfrm>
            <a:off x="1407866" y="1310236"/>
            <a:ext cx="2137125" cy="958022"/>
          </a:xfrm>
          <a:custGeom>
            <a:avLst/>
            <a:gdLst/>
            <a:ahLst/>
            <a:cxnLst/>
            <a:rect l="l" t="t" r="r" b="b"/>
            <a:pathLst>
              <a:path w="2137125" h="958022">
                <a:moveTo>
                  <a:pt x="0" y="0"/>
                </a:moveTo>
                <a:lnTo>
                  <a:pt x="2137125" y="0"/>
                </a:lnTo>
                <a:lnTo>
                  <a:pt x="2137125" y="958021"/>
                </a:lnTo>
                <a:lnTo>
                  <a:pt x="0" y="958021"/>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3A6A793B-AA4D-34D5-317A-820B36E2A3E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5B05B017-9E04-3533-5FE7-5649847858DA}"/>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15105696-BBD5-95F6-9DD4-0D885C682A8E}"/>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29E1BC22-F268-48C8-68A6-C842910CAE93}"/>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F3780F03-3E4F-A265-14F8-4C712525A217}"/>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BEF87A24-B867-EF8F-8465-FA9E1A52E94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F61E04CE-CC05-B339-71D1-0BD7BE6073FB}"/>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154D4AAB-0C11-F87E-D96C-82B3231BB832}"/>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65036642-38BA-8A3B-D053-50171B6C0734}"/>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0645B985-5676-8985-B9BE-6FB28F4E38AB}"/>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4" name="Freeform 39">
            <a:extLst>
              <a:ext uri="{FF2B5EF4-FFF2-40B4-BE49-F238E27FC236}">
                <a16:creationId xmlns:a16="http://schemas.microsoft.com/office/drawing/2014/main" id="{C256DDDD-DA02-3B20-E0CC-F8D9BF0F4EA5}"/>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5" name="TextBox 67">
            <a:extLst>
              <a:ext uri="{FF2B5EF4-FFF2-40B4-BE49-F238E27FC236}">
                <a16:creationId xmlns:a16="http://schemas.microsoft.com/office/drawing/2014/main" id="{B854C9D2-1B3C-A8C2-00AF-450422C765D5}"/>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6" name="TextBox 70">
            <a:extLst>
              <a:ext uri="{FF2B5EF4-FFF2-40B4-BE49-F238E27FC236}">
                <a16:creationId xmlns:a16="http://schemas.microsoft.com/office/drawing/2014/main" id="{EE34B573-66F6-5F99-4A00-226FC28DE87D}"/>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9" name="TextBox 28">
            <a:extLst>
              <a:ext uri="{FF2B5EF4-FFF2-40B4-BE49-F238E27FC236}">
                <a16:creationId xmlns:a16="http://schemas.microsoft.com/office/drawing/2014/main" id="{03D20AC5-67FC-0DE1-A2A7-39128CE166BC}"/>
              </a:ext>
            </a:extLst>
          </p:cNvPr>
          <p:cNvSpPr txBox="1"/>
          <p:nvPr/>
        </p:nvSpPr>
        <p:spPr>
          <a:xfrm>
            <a:off x="15809134" y="6962073"/>
            <a:ext cx="2174364"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Technology/</a:t>
            </a:r>
          </a:p>
          <a:p>
            <a:r>
              <a:rPr lang="en-MY" sz="1500" b="1">
                <a:solidFill>
                  <a:schemeClr val="bg1"/>
                </a:solidFill>
                <a:latin typeface="Inter" panose="020B0604020202020204" charset="0"/>
                <a:ea typeface="Inter" panose="020B0604020202020204" charset="0"/>
              </a:rPr>
              <a:t>Technophiles</a:t>
            </a:r>
          </a:p>
        </p:txBody>
      </p:sp>
      <p:sp>
        <p:nvSpPr>
          <p:cNvPr id="31" name="TextBox 46">
            <a:extLst>
              <a:ext uri="{FF2B5EF4-FFF2-40B4-BE49-F238E27FC236}">
                <a16:creationId xmlns:a16="http://schemas.microsoft.com/office/drawing/2014/main" id="{59F37128-06DE-8D78-0AA1-00D9C73AA786}"/>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7" name="Group 26">
            <a:extLst>
              <a:ext uri="{FF2B5EF4-FFF2-40B4-BE49-F238E27FC236}">
                <a16:creationId xmlns:a16="http://schemas.microsoft.com/office/drawing/2014/main" id="{A226B327-C5EA-9C71-0B82-9A3DC7B603EB}"/>
              </a:ext>
            </a:extLst>
          </p:cNvPr>
          <p:cNvGrpSpPr/>
          <p:nvPr/>
        </p:nvGrpSpPr>
        <p:grpSpPr>
          <a:xfrm>
            <a:off x="13270588" y="4762500"/>
            <a:ext cx="2883812" cy="342211"/>
            <a:chOff x="13610204" y="4718467"/>
            <a:chExt cx="2883812" cy="342211"/>
          </a:xfrm>
        </p:grpSpPr>
        <p:pic>
          <p:nvPicPr>
            <p:cNvPr id="28" name="Graphic 27" descr="Badge Question Mark with solid fill">
              <a:extLst>
                <a:ext uri="{FF2B5EF4-FFF2-40B4-BE49-F238E27FC236}">
                  <a16:creationId xmlns:a16="http://schemas.microsoft.com/office/drawing/2014/main" id="{7C0BF0D4-DAD3-3292-387A-974F4D05D42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2" name="TextBox 54">
              <a:extLst>
                <a:ext uri="{FF2B5EF4-FFF2-40B4-BE49-F238E27FC236}">
                  <a16:creationId xmlns:a16="http://schemas.microsoft.com/office/drawing/2014/main" id="{1C108134-FE20-6BF3-1CE4-471003A7C319}"/>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(93.4%)</a:t>
              </a:r>
            </a:p>
          </p:txBody>
        </p:sp>
      </p:grpSp>
      <p:sp>
        <p:nvSpPr>
          <p:cNvPr id="73" name="TextBox 67">
            <a:extLst>
              <a:ext uri="{FF2B5EF4-FFF2-40B4-BE49-F238E27FC236}">
                <a16:creationId xmlns:a16="http://schemas.microsoft.com/office/drawing/2014/main" id="{967705EC-5430-904C-5C05-17EB6CCAC7E9}"/>
              </a:ext>
            </a:extLst>
          </p:cNvPr>
          <p:cNvSpPr txBox="1"/>
          <p:nvPr/>
        </p:nvSpPr>
        <p:spPr>
          <a:xfrm>
            <a:off x="12778742" y="6041215"/>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sp>
        <p:nvSpPr>
          <p:cNvPr id="75" name="Freeform 41">
            <a:extLst>
              <a:ext uri="{FF2B5EF4-FFF2-40B4-BE49-F238E27FC236}">
                <a16:creationId xmlns:a16="http://schemas.microsoft.com/office/drawing/2014/main" id="{9A62DB5A-2F00-A5D4-4036-1A12E2F24D8B}"/>
              </a:ext>
            </a:extLst>
          </p:cNvPr>
          <p:cNvSpPr/>
          <p:nvPr/>
        </p:nvSpPr>
        <p:spPr>
          <a:xfrm>
            <a:off x="15104301" y="6924396"/>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pic>
        <p:nvPicPr>
          <p:cNvPr id="76" name="Picture 12" descr="Shutter Icon - Photography &amp; Images icon Shutter icon Lens icon - CleanPNG  / KissPNG">
            <a:extLst>
              <a:ext uri="{FF2B5EF4-FFF2-40B4-BE49-F238E27FC236}">
                <a16:creationId xmlns:a16="http://schemas.microsoft.com/office/drawing/2014/main" id="{7862ADE6-F7F4-CDEF-FA0D-936023B01EA8}"/>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20388" y="5969153"/>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307775"/>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79235"/>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711664"/>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85979"/>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92911"/>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97755"/>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819121"/>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64311"/>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Invites sparks of local cooking and ideas of enjoying food. Rasa is our No. 1 lifestyle food portal.</a:t>
            </a:r>
          </a:p>
        </p:txBody>
      </p:sp>
      <p:sp>
        <p:nvSpPr>
          <p:cNvPr id="42" name="TextBox 42"/>
          <p:cNvSpPr txBox="1"/>
          <p:nvPr/>
        </p:nvSpPr>
        <p:spPr>
          <a:xfrm>
            <a:off x="10780082" y="6219290"/>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91339"/>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27579"/>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71320"/>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6893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rasa.my"/>
              </a:rPr>
              <a:t>rasa.my</a:t>
            </a:r>
          </a:p>
        </p:txBody>
      </p:sp>
      <p:sp>
        <p:nvSpPr>
          <p:cNvPr id="51" name="TextBox 51"/>
          <p:cNvSpPr txBox="1"/>
          <p:nvPr/>
        </p:nvSpPr>
        <p:spPr>
          <a:xfrm>
            <a:off x="14061224" y="9563214"/>
            <a:ext cx="329978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4" name="TextBox 54"/>
          <p:cNvSpPr txBox="1"/>
          <p:nvPr/>
        </p:nvSpPr>
        <p:spPr>
          <a:xfrm>
            <a:off x="6699009" y="1848360"/>
            <a:ext cx="1833173"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804,292</a:t>
            </a:r>
          </a:p>
        </p:txBody>
      </p:sp>
      <p:sp>
        <p:nvSpPr>
          <p:cNvPr id="55" name="TextBox 55"/>
          <p:cNvSpPr txBox="1"/>
          <p:nvPr/>
        </p:nvSpPr>
        <p:spPr>
          <a:xfrm>
            <a:off x="6699009" y="3264315"/>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1,584,450</a:t>
            </a:r>
          </a:p>
        </p:txBody>
      </p:sp>
      <p:sp>
        <p:nvSpPr>
          <p:cNvPr id="56" name="TextBox 56"/>
          <p:cNvSpPr txBox="1"/>
          <p:nvPr/>
        </p:nvSpPr>
        <p:spPr>
          <a:xfrm>
            <a:off x="6699009" y="4696415"/>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0:01:44</a:t>
            </a:r>
          </a:p>
        </p:txBody>
      </p:sp>
      <p:sp>
        <p:nvSpPr>
          <p:cNvPr id="57" name="TextBox 57"/>
          <p:cNvSpPr txBox="1"/>
          <p:nvPr/>
        </p:nvSpPr>
        <p:spPr>
          <a:xfrm>
            <a:off x="6261031" y="667181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85.7%</a:t>
            </a:r>
          </a:p>
        </p:txBody>
      </p:sp>
      <p:sp>
        <p:nvSpPr>
          <p:cNvPr id="58" name="TextBox 58"/>
          <p:cNvSpPr txBox="1"/>
          <p:nvPr/>
        </p:nvSpPr>
        <p:spPr>
          <a:xfrm>
            <a:off x="8649736" y="667181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14.3%</a:t>
            </a:r>
          </a:p>
        </p:txBody>
      </p:sp>
      <p:sp>
        <p:nvSpPr>
          <p:cNvPr id="59" name="TextBox 59"/>
          <p:cNvSpPr txBox="1"/>
          <p:nvPr/>
        </p:nvSpPr>
        <p:spPr>
          <a:xfrm>
            <a:off x="11761994" y="170940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a:t>
            </a:r>
          </a:p>
        </p:txBody>
      </p:sp>
      <p:sp>
        <p:nvSpPr>
          <p:cNvPr id="60" name="TextBox 60"/>
          <p:cNvSpPr txBox="1"/>
          <p:nvPr/>
        </p:nvSpPr>
        <p:spPr>
          <a:xfrm>
            <a:off x="13807132" y="170940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91.6%</a:t>
            </a:r>
          </a:p>
        </p:txBody>
      </p:sp>
      <p:sp>
        <p:nvSpPr>
          <p:cNvPr id="61" name="TextBox 61"/>
          <p:cNvSpPr txBox="1"/>
          <p:nvPr/>
        </p:nvSpPr>
        <p:spPr>
          <a:xfrm>
            <a:off x="16088892" y="169351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0.6%</a:t>
            </a:r>
          </a:p>
        </p:txBody>
      </p:sp>
      <p:sp>
        <p:nvSpPr>
          <p:cNvPr id="62" name="TextBox 62"/>
          <p:cNvSpPr txBox="1"/>
          <p:nvPr/>
        </p:nvSpPr>
        <p:spPr>
          <a:xfrm>
            <a:off x="9296400" y="8338561"/>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2,127,686</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3,635,244</a:t>
            </a:r>
          </a:p>
        </p:txBody>
      </p:sp>
      <p:sp>
        <p:nvSpPr>
          <p:cNvPr id="64" name="TextBox 64"/>
          <p:cNvSpPr txBox="1"/>
          <p:nvPr/>
        </p:nvSpPr>
        <p:spPr>
          <a:xfrm>
            <a:off x="14249400" y="532957"/>
            <a:ext cx="35893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70" name="Freeform 70"/>
          <p:cNvSpPr/>
          <p:nvPr/>
        </p:nvSpPr>
        <p:spPr>
          <a:xfrm>
            <a:off x="1311549" y="1318907"/>
            <a:ext cx="2329759" cy="633257"/>
          </a:xfrm>
          <a:custGeom>
            <a:avLst/>
            <a:gdLst/>
            <a:ahLst/>
            <a:cxnLst/>
            <a:rect l="l" t="t" r="r" b="b"/>
            <a:pathLst>
              <a:path w="2329759" h="633257">
                <a:moveTo>
                  <a:pt x="0" y="0"/>
                </a:moveTo>
                <a:lnTo>
                  <a:pt x="2329759" y="0"/>
                </a:lnTo>
                <a:lnTo>
                  <a:pt x="2329759" y="633257"/>
                </a:lnTo>
                <a:lnTo>
                  <a:pt x="0" y="633257"/>
                </a:lnTo>
                <a:lnTo>
                  <a:pt x="0" y="0"/>
                </a:lnTo>
                <a:close/>
              </a:path>
            </a:pathLst>
          </a:custGeom>
          <a:blipFill>
            <a:blip r:embed="rId18"/>
            <a:stretch>
              <a:fillRect/>
            </a:stretch>
          </a:blipFill>
        </p:spPr>
        <p:txBody>
          <a:bodyPr/>
          <a:lstStyle/>
          <a:p>
            <a:endParaRPr lang="en-MY"/>
          </a:p>
        </p:txBody>
      </p:sp>
      <p:sp>
        <p:nvSpPr>
          <p:cNvPr id="79" name="TextBox 53">
            <a:extLst>
              <a:ext uri="{FF2B5EF4-FFF2-40B4-BE49-F238E27FC236}">
                <a16:creationId xmlns:a16="http://schemas.microsoft.com/office/drawing/2014/main" id="{530F7C11-AEB5-31D5-E8C2-6C70BEFDDA69}"/>
              </a:ext>
            </a:extLst>
          </p:cNvPr>
          <p:cNvSpPr txBox="1"/>
          <p:nvPr/>
        </p:nvSpPr>
        <p:spPr>
          <a:xfrm>
            <a:off x="1228907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(0.9%)</a:t>
            </a:r>
          </a:p>
          <a:p>
            <a:pPr algn="just">
              <a:lnSpc>
                <a:spcPts val="2939"/>
              </a:lnSpc>
            </a:pPr>
            <a:r>
              <a:rPr lang="en-US" sz="2099">
                <a:solidFill>
                  <a:srgbClr val="FFFFFF"/>
                </a:solidFill>
                <a:latin typeface="Inter Bold"/>
              </a:rPr>
              <a:t>25 - 34 </a:t>
            </a:r>
            <a:r>
              <a:rPr lang="en-US" sz="2099">
                <a:solidFill>
                  <a:srgbClr val="F900B0"/>
                </a:solidFill>
                <a:latin typeface="Inter Bold"/>
              </a:rPr>
              <a:t>(2.6%)</a:t>
            </a:r>
          </a:p>
          <a:p>
            <a:pPr algn="just">
              <a:lnSpc>
                <a:spcPts val="2939"/>
              </a:lnSpc>
            </a:pPr>
            <a:r>
              <a:rPr lang="en-US" sz="2099">
                <a:solidFill>
                  <a:srgbClr val="FFFFFF"/>
                </a:solidFill>
                <a:latin typeface="Inter Bold"/>
              </a:rPr>
              <a:t>35 - 44 </a:t>
            </a:r>
            <a:r>
              <a:rPr lang="en-US" sz="2099">
                <a:solidFill>
                  <a:srgbClr val="F900B0"/>
                </a:solidFill>
                <a:latin typeface="Inter Bold"/>
              </a:rPr>
              <a:t>(5.0%)</a:t>
            </a:r>
          </a:p>
        </p:txBody>
      </p:sp>
      <p:sp>
        <p:nvSpPr>
          <p:cNvPr id="80" name="TextBox 69">
            <a:extLst>
              <a:ext uri="{FF2B5EF4-FFF2-40B4-BE49-F238E27FC236}">
                <a16:creationId xmlns:a16="http://schemas.microsoft.com/office/drawing/2014/main" id="{190094C6-3DB0-E0BC-310C-7778A2602A6B}"/>
              </a:ext>
            </a:extLst>
          </p:cNvPr>
          <p:cNvSpPr txBox="1"/>
          <p:nvPr/>
        </p:nvSpPr>
        <p:spPr>
          <a:xfrm>
            <a:off x="1484556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(3.3%)</a:t>
            </a:r>
          </a:p>
          <a:p>
            <a:pPr algn="just">
              <a:lnSpc>
                <a:spcPts val="2939"/>
              </a:lnSpc>
            </a:pPr>
            <a:r>
              <a:rPr lang="en-US" sz="2099">
                <a:solidFill>
                  <a:srgbClr val="FFFFFF"/>
                </a:solidFill>
                <a:latin typeface="Inter Bold"/>
              </a:rPr>
              <a:t>55 - 64 </a:t>
            </a:r>
            <a:r>
              <a:rPr lang="en-US" sz="2099">
                <a:solidFill>
                  <a:srgbClr val="F900B0"/>
                </a:solidFill>
                <a:latin typeface="Inter Bold"/>
              </a:rPr>
              <a:t>(4.2%)</a:t>
            </a:r>
          </a:p>
          <a:p>
            <a:pPr algn="just">
              <a:lnSpc>
                <a:spcPts val="2939"/>
              </a:lnSpc>
            </a:pPr>
            <a:r>
              <a:rPr lang="en-US" sz="2099">
                <a:solidFill>
                  <a:srgbClr val="FFFFFF"/>
                </a:solidFill>
                <a:latin typeface="Inter Bold"/>
              </a:rPr>
              <a:t>65+ </a:t>
            </a:r>
            <a:r>
              <a:rPr lang="en-US" sz="2099">
                <a:solidFill>
                  <a:srgbClr val="F900B0"/>
                </a:solidFill>
                <a:latin typeface="Inter Bold"/>
              </a:rPr>
              <a:t>(0.4%)</a:t>
            </a:r>
          </a:p>
        </p:txBody>
      </p:sp>
      <p:sp>
        <p:nvSpPr>
          <p:cNvPr id="37" name="Freeform 23">
            <a:hlinkClick r:id="rId19"/>
            <a:extLst>
              <a:ext uri="{FF2B5EF4-FFF2-40B4-BE49-F238E27FC236}">
                <a16:creationId xmlns:a16="http://schemas.microsoft.com/office/drawing/2014/main" id="{51951CEE-8085-FCD4-6456-476732C1EE1A}"/>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2E8FEAE5-7199-7BA7-5561-8EE04DD75633}"/>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34A5CE16-5B26-A28A-E6FE-283AC08466C2}"/>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D2DE6794-71AE-FFA8-51A3-A28EB163F417}"/>
              </a:ext>
            </a:extLst>
          </p:cNvPr>
          <p:cNvGrpSpPr/>
          <p:nvPr/>
        </p:nvGrpSpPr>
        <p:grpSpPr>
          <a:xfrm>
            <a:off x="11161694" y="9035438"/>
            <a:ext cx="617173" cy="617173"/>
            <a:chOff x="0" y="0"/>
            <a:chExt cx="822897" cy="822897"/>
          </a:xfrm>
        </p:grpSpPr>
        <p:grpSp>
          <p:nvGrpSpPr>
            <p:cNvPr id="53" name="Group 28">
              <a:extLst>
                <a:ext uri="{FF2B5EF4-FFF2-40B4-BE49-F238E27FC236}">
                  <a16:creationId xmlns:a16="http://schemas.microsoft.com/office/drawing/2014/main" id="{9664F5AD-0682-14E9-23F6-960F332E4A71}"/>
                </a:ext>
              </a:extLst>
            </p:cNvPr>
            <p:cNvGrpSpPr/>
            <p:nvPr/>
          </p:nvGrpSpPr>
          <p:grpSpPr>
            <a:xfrm>
              <a:off x="0" y="0"/>
              <a:ext cx="822897" cy="822897"/>
              <a:chOff x="0" y="0"/>
              <a:chExt cx="812800" cy="812800"/>
            </a:xfrm>
          </p:grpSpPr>
          <p:sp>
            <p:nvSpPr>
              <p:cNvPr id="66" name="Freeform 29">
                <a:extLst>
                  <a:ext uri="{FF2B5EF4-FFF2-40B4-BE49-F238E27FC236}">
                    <a16:creationId xmlns:a16="http://schemas.microsoft.com/office/drawing/2014/main" id="{07C97B5B-4DDA-3E8C-D12F-D099B25F11A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7" name="TextBox 30">
                <a:extLst>
                  <a:ext uri="{FF2B5EF4-FFF2-40B4-BE49-F238E27FC236}">
                    <a16:creationId xmlns:a16="http://schemas.microsoft.com/office/drawing/2014/main" id="{61F5F45E-48BF-8312-B835-06ED013D73F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5" name="Freeform 31">
              <a:hlinkClick r:id="rId28"/>
              <a:extLst>
                <a:ext uri="{FF2B5EF4-FFF2-40B4-BE49-F238E27FC236}">
                  <a16:creationId xmlns:a16="http://schemas.microsoft.com/office/drawing/2014/main" id="{661D55E8-CA35-2331-4688-18B766238027}"/>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68" name="Picture 67" descr="A black x symbol with white background&#10;&#10;Description automatically generated">
            <a:hlinkClick r:id="rId30"/>
            <a:extLst>
              <a:ext uri="{FF2B5EF4-FFF2-40B4-BE49-F238E27FC236}">
                <a16:creationId xmlns:a16="http://schemas.microsoft.com/office/drawing/2014/main" id="{0E3CE0ED-B678-CE93-F15D-246F97526CFC}"/>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7" name="Freeform 39">
            <a:extLst>
              <a:ext uri="{FF2B5EF4-FFF2-40B4-BE49-F238E27FC236}">
                <a16:creationId xmlns:a16="http://schemas.microsoft.com/office/drawing/2014/main" id="{4C817480-D281-207C-A0A1-8D7E01D98630}"/>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8" name="Freeform 39">
            <a:extLst>
              <a:ext uri="{FF2B5EF4-FFF2-40B4-BE49-F238E27FC236}">
                <a16:creationId xmlns:a16="http://schemas.microsoft.com/office/drawing/2014/main" id="{29885BF2-BCAC-5473-CCC6-2C2387ACD4DD}"/>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9" name="TextBox 67">
            <a:extLst>
              <a:ext uri="{FF2B5EF4-FFF2-40B4-BE49-F238E27FC236}">
                <a16:creationId xmlns:a16="http://schemas.microsoft.com/office/drawing/2014/main" id="{EA7E4A5F-3A3B-B27C-FF39-B78973D1EFB6}"/>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30" name="TextBox 70">
            <a:extLst>
              <a:ext uri="{FF2B5EF4-FFF2-40B4-BE49-F238E27FC236}">
                <a16:creationId xmlns:a16="http://schemas.microsoft.com/office/drawing/2014/main" id="{5710641D-A41E-EFE7-A0DE-91B83F891E53}"/>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81" name="TextBox 80">
            <a:extLst>
              <a:ext uri="{FF2B5EF4-FFF2-40B4-BE49-F238E27FC236}">
                <a16:creationId xmlns:a16="http://schemas.microsoft.com/office/drawing/2014/main" id="{EF9A09B3-E2A0-DFF2-D262-4FEC8CCD0F72}"/>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2" name="Freeform 39">
            <a:extLst>
              <a:ext uri="{FF2B5EF4-FFF2-40B4-BE49-F238E27FC236}">
                <a16:creationId xmlns:a16="http://schemas.microsoft.com/office/drawing/2014/main" id="{FC3F698A-5795-222C-5B6B-EEF98F6ECADA}"/>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6D22AF54-8CF3-73B5-6B0E-FE4869DBDCE4}"/>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4" name="TextBox 67">
            <a:extLst>
              <a:ext uri="{FF2B5EF4-FFF2-40B4-BE49-F238E27FC236}">
                <a16:creationId xmlns:a16="http://schemas.microsoft.com/office/drawing/2014/main" id="{FA8BE6FA-FA95-A6DE-A18D-B3A527C0373F}"/>
              </a:ext>
            </a:extLst>
          </p:cNvPr>
          <p:cNvSpPr txBox="1"/>
          <p:nvPr/>
        </p:nvSpPr>
        <p:spPr>
          <a:xfrm>
            <a:off x="12778742" y="6041215"/>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grpSp>
        <p:nvGrpSpPr>
          <p:cNvPr id="26" name="Group 25">
            <a:extLst>
              <a:ext uri="{FF2B5EF4-FFF2-40B4-BE49-F238E27FC236}">
                <a16:creationId xmlns:a16="http://schemas.microsoft.com/office/drawing/2014/main" id="{82F9A1E3-CE81-8806-491D-2D454404BF4C}"/>
              </a:ext>
            </a:extLst>
          </p:cNvPr>
          <p:cNvGrpSpPr/>
          <p:nvPr/>
        </p:nvGrpSpPr>
        <p:grpSpPr>
          <a:xfrm>
            <a:off x="13270588" y="4762500"/>
            <a:ext cx="2883812" cy="342211"/>
            <a:chOff x="13610204" y="4718467"/>
            <a:chExt cx="2883812" cy="342211"/>
          </a:xfrm>
        </p:grpSpPr>
        <p:pic>
          <p:nvPicPr>
            <p:cNvPr id="45" name="Graphic 44" descr="Badge Question Mark with solid fill">
              <a:extLst>
                <a:ext uri="{FF2B5EF4-FFF2-40B4-BE49-F238E27FC236}">
                  <a16:creationId xmlns:a16="http://schemas.microsoft.com/office/drawing/2014/main" id="{ACD1CF37-AF66-4D8D-B9E4-BF156A84BB1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8EC626B7-DE9F-208F-34D6-70D2A0595930}"/>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(83.6%)</a:t>
              </a:r>
            </a:p>
          </p:txBody>
        </p:sp>
      </p:grpSp>
      <p:pic>
        <p:nvPicPr>
          <p:cNvPr id="69" name="Picture 12" descr="Shutter Icon - Photography &amp; Images icon Shutter icon Lens icon - CleanPNG  / KissPNG">
            <a:extLst>
              <a:ext uri="{FF2B5EF4-FFF2-40B4-BE49-F238E27FC236}">
                <a16:creationId xmlns:a16="http://schemas.microsoft.com/office/drawing/2014/main" id="{C0CC611F-7DB2-29B7-2067-48055D306E34}"/>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20388" y="5969153"/>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3007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8044" y="6288025"/>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862" y="1759485"/>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1600" y="1691914"/>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857" y="1766229"/>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791" y="1773161"/>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50151" y="3278005"/>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987" y="4799371"/>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922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784" y="6344561"/>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196945"/>
            <a:ext cx="3827057" cy="14801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30 years in the market, Remaja continues to be the staple brand dedicated to the youth.</a:t>
            </a:r>
          </a:p>
        </p:txBody>
      </p:sp>
      <p:sp>
        <p:nvSpPr>
          <p:cNvPr id="42" name="TextBox 42"/>
          <p:cNvSpPr txBox="1"/>
          <p:nvPr/>
        </p:nvSpPr>
        <p:spPr>
          <a:xfrm>
            <a:off x="10780862" y="6199540"/>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8275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789" y="3971589"/>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789" y="5407829"/>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4418" y="2651570"/>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862" y="37491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remaja.my"/>
              </a:rPr>
              <a:t>remaja.my</a:t>
            </a:r>
          </a:p>
        </p:txBody>
      </p:sp>
      <p:sp>
        <p:nvSpPr>
          <p:cNvPr id="51" name="TextBox 51"/>
          <p:cNvSpPr txBox="1"/>
          <p:nvPr/>
        </p:nvSpPr>
        <p:spPr>
          <a:xfrm>
            <a:off x="14061224" y="9601314"/>
            <a:ext cx="330056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8299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907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(1.7%)</a:t>
            </a:r>
          </a:p>
          <a:p>
            <a:pPr algn="just">
              <a:lnSpc>
                <a:spcPts val="2939"/>
              </a:lnSpc>
            </a:pPr>
            <a:r>
              <a:rPr lang="en-US" sz="2099">
                <a:solidFill>
                  <a:srgbClr val="FFFFFF"/>
                </a:solidFill>
                <a:latin typeface="Inter Bold"/>
              </a:rPr>
              <a:t>25 - 34 </a:t>
            </a:r>
            <a:r>
              <a:rPr lang="en-US" sz="2099">
                <a:solidFill>
                  <a:srgbClr val="F900B0"/>
                </a:solidFill>
                <a:latin typeface="Inter Bold"/>
              </a:rPr>
              <a:t>(2.6%)</a:t>
            </a:r>
          </a:p>
          <a:p>
            <a:pPr algn="just">
              <a:lnSpc>
                <a:spcPts val="2939"/>
              </a:lnSpc>
            </a:pPr>
            <a:r>
              <a:rPr lang="en-US" sz="2099">
                <a:solidFill>
                  <a:srgbClr val="FFFFFF"/>
                </a:solidFill>
                <a:latin typeface="Inter Bold"/>
              </a:rPr>
              <a:t>35 - 44 </a:t>
            </a:r>
            <a:r>
              <a:rPr lang="en-US" sz="2099">
                <a:solidFill>
                  <a:srgbClr val="F900B0"/>
                </a:solidFill>
                <a:latin typeface="Inter Bold"/>
              </a:rPr>
              <a:t>(6.2%)</a:t>
            </a:r>
          </a:p>
        </p:txBody>
      </p:sp>
      <p:sp>
        <p:nvSpPr>
          <p:cNvPr id="54" name="TextBox 54"/>
          <p:cNvSpPr txBox="1"/>
          <p:nvPr/>
        </p:nvSpPr>
        <p:spPr>
          <a:xfrm>
            <a:off x="6699789" y="1828610"/>
            <a:ext cx="144295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80,086</a:t>
            </a:r>
          </a:p>
        </p:txBody>
      </p:sp>
      <p:sp>
        <p:nvSpPr>
          <p:cNvPr id="55" name="TextBox 55"/>
          <p:cNvSpPr txBox="1"/>
          <p:nvPr/>
        </p:nvSpPr>
        <p:spPr>
          <a:xfrm>
            <a:off x="6699789" y="3244565"/>
            <a:ext cx="144295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104,003</a:t>
            </a:r>
          </a:p>
        </p:txBody>
      </p:sp>
      <p:sp>
        <p:nvSpPr>
          <p:cNvPr id="56" name="TextBox 56"/>
          <p:cNvSpPr txBox="1"/>
          <p:nvPr/>
        </p:nvSpPr>
        <p:spPr>
          <a:xfrm>
            <a:off x="6699789" y="4676665"/>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0:01:25</a:t>
            </a:r>
          </a:p>
        </p:txBody>
      </p:sp>
      <p:sp>
        <p:nvSpPr>
          <p:cNvPr id="57" name="TextBox 57"/>
          <p:cNvSpPr txBox="1"/>
          <p:nvPr/>
        </p:nvSpPr>
        <p:spPr>
          <a:xfrm>
            <a:off x="6261811" y="66520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65.4%</a:t>
            </a:r>
          </a:p>
        </p:txBody>
      </p:sp>
      <p:sp>
        <p:nvSpPr>
          <p:cNvPr id="58" name="TextBox 58"/>
          <p:cNvSpPr txBox="1"/>
          <p:nvPr/>
        </p:nvSpPr>
        <p:spPr>
          <a:xfrm>
            <a:off x="8650516" y="66520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34.6%</a:t>
            </a:r>
          </a:p>
        </p:txBody>
      </p:sp>
      <p:sp>
        <p:nvSpPr>
          <p:cNvPr id="59" name="TextBox 59"/>
          <p:cNvSpPr txBox="1"/>
          <p:nvPr/>
        </p:nvSpPr>
        <p:spPr>
          <a:xfrm>
            <a:off x="11762774" y="168965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12.7%</a:t>
            </a:r>
          </a:p>
        </p:txBody>
      </p:sp>
      <p:sp>
        <p:nvSpPr>
          <p:cNvPr id="60" name="TextBox 60"/>
          <p:cNvSpPr txBox="1"/>
          <p:nvPr/>
        </p:nvSpPr>
        <p:spPr>
          <a:xfrm>
            <a:off x="13807912" y="168965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87.3%</a:t>
            </a:r>
          </a:p>
        </p:txBody>
      </p:sp>
      <p:sp>
        <p:nvSpPr>
          <p:cNvPr id="61" name="TextBox 61"/>
          <p:cNvSpPr txBox="1"/>
          <p:nvPr/>
        </p:nvSpPr>
        <p:spPr>
          <a:xfrm>
            <a:off x="16089672" y="16737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274877" y="8343900"/>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2,029,876</a:t>
            </a:r>
          </a:p>
        </p:txBody>
      </p:sp>
      <p:sp>
        <p:nvSpPr>
          <p:cNvPr id="63" name="TextBox 63"/>
          <p:cNvSpPr txBox="1"/>
          <p:nvPr/>
        </p:nvSpPr>
        <p:spPr>
          <a:xfrm>
            <a:off x="15325363" y="86855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2,579,371</a:t>
            </a:r>
          </a:p>
        </p:txBody>
      </p:sp>
      <p:sp>
        <p:nvSpPr>
          <p:cNvPr id="64" name="TextBox 64"/>
          <p:cNvSpPr txBox="1"/>
          <p:nvPr/>
        </p:nvSpPr>
        <p:spPr>
          <a:xfrm>
            <a:off x="14249400" y="448238"/>
            <a:ext cx="35893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556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(7.8%)</a:t>
            </a:r>
          </a:p>
          <a:p>
            <a:pPr algn="just">
              <a:lnSpc>
                <a:spcPts val="2939"/>
              </a:lnSpc>
            </a:pPr>
            <a:r>
              <a:rPr lang="en-US" sz="2099">
                <a:solidFill>
                  <a:srgbClr val="FFFFFF"/>
                </a:solidFill>
                <a:latin typeface="Inter Bold"/>
              </a:rPr>
              <a:t>55 - 64 </a:t>
            </a:r>
            <a:r>
              <a:rPr lang="en-US" sz="2099">
                <a:solidFill>
                  <a:srgbClr val="F900B0"/>
                </a:solidFill>
                <a:latin typeface="Inter Bold"/>
              </a:rPr>
              <a:t>(8.2%)</a:t>
            </a:r>
          </a:p>
          <a:p>
            <a:pPr algn="just">
              <a:lnSpc>
                <a:spcPts val="2939"/>
              </a:lnSpc>
            </a:pPr>
            <a:r>
              <a:rPr lang="en-US" sz="2099">
                <a:solidFill>
                  <a:srgbClr val="FFFFFF"/>
                </a:solidFill>
                <a:latin typeface="Inter Bold"/>
              </a:rPr>
              <a:t>65+ </a:t>
            </a:r>
            <a:r>
              <a:rPr lang="en-US" sz="2099">
                <a:solidFill>
                  <a:srgbClr val="F900B0"/>
                </a:solidFill>
                <a:latin typeface="Inter Bold"/>
              </a:rPr>
              <a:t>(0.9%)</a:t>
            </a:r>
          </a:p>
        </p:txBody>
      </p:sp>
      <p:sp>
        <p:nvSpPr>
          <p:cNvPr id="70" name="Freeform 70"/>
          <p:cNvSpPr/>
          <p:nvPr/>
        </p:nvSpPr>
        <p:spPr>
          <a:xfrm>
            <a:off x="1358122" y="1338133"/>
            <a:ext cx="2236613" cy="707561"/>
          </a:xfrm>
          <a:custGeom>
            <a:avLst/>
            <a:gdLst/>
            <a:ahLst/>
            <a:cxnLst/>
            <a:rect l="l" t="t" r="r" b="b"/>
            <a:pathLst>
              <a:path w="2236613" h="707561">
                <a:moveTo>
                  <a:pt x="0" y="0"/>
                </a:moveTo>
                <a:lnTo>
                  <a:pt x="2236612" y="0"/>
                </a:lnTo>
                <a:lnTo>
                  <a:pt x="2236612" y="707561"/>
                </a:lnTo>
                <a:lnTo>
                  <a:pt x="0" y="707561"/>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A02BB019-9C78-89B2-EE26-9A501F92025C}"/>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FACF9461-43BE-DFC9-0692-A9D0CC69FC2A}"/>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AD9F5BFB-F642-08E1-CC24-3EE39CC6FE1F}"/>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28F517CB-B980-DD96-DFA2-4C89BD6F5E8B}"/>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60B313F3-A99E-EE43-F7E5-06B7A1E8C3C9}"/>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A78F285C-8725-8AB8-D164-849DEDD56BA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3A5DD64B-8A9C-C9CE-8EEE-87E56D18BDBD}"/>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E5E414EB-E4FF-0344-CBCA-13B25DBACF26}"/>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E140B331-BD15-68FC-8154-E2B0463D55F3}"/>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D32BA5F3-1406-E372-763E-AE610E6B1923}"/>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70">
            <a:extLst>
              <a:ext uri="{FF2B5EF4-FFF2-40B4-BE49-F238E27FC236}">
                <a16:creationId xmlns:a16="http://schemas.microsoft.com/office/drawing/2014/main" id="{81D8A930-0A32-560B-62C1-16607F1E9DCD}"/>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9" name="TextBox 28">
            <a:extLst>
              <a:ext uri="{FF2B5EF4-FFF2-40B4-BE49-F238E27FC236}">
                <a16:creationId xmlns:a16="http://schemas.microsoft.com/office/drawing/2014/main" id="{871E03B1-4502-4A74-3657-ACC12522DCDD}"/>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30" name="Freeform 39">
            <a:extLst>
              <a:ext uri="{FF2B5EF4-FFF2-40B4-BE49-F238E27FC236}">
                <a16:creationId xmlns:a16="http://schemas.microsoft.com/office/drawing/2014/main" id="{4D5CF863-AADF-7041-831F-F647F5E31AC7}"/>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TextBox 46">
            <a:extLst>
              <a:ext uri="{FF2B5EF4-FFF2-40B4-BE49-F238E27FC236}">
                <a16:creationId xmlns:a16="http://schemas.microsoft.com/office/drawing/2014/main" id="{3F4AEEF2-D4E0-57FD-2BE3-05304B582415}"/>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7" name="Group 26">
            <a:extLst>
              <a:ext uri="{FF2B5EF4-FFF2-40B4-BE49-F238E27FC236}">
                <a16:creationId xmlns:a16="http://schemas.microsoft.com/office/drawing/2014/main" id="{A47E7C9E-DBBE-A22C-56DE-6BF329E4E38D}"/>
              </a:ext>
            </a:extLst>
          </p:cNvPr>
          <p:cNvGrpSpPr/>
          <p:nvPr/>
        </p:nvGrpSpPr>
        <p:grpSpPr>
          <a:xfrm>
            <a:off x="13270588" y="4762500"/>
            <a:ext cx="2883812" cy="342211"/>
            <a:chOff x="13610204" y="4718467"/>
            <a:chExt cx="2883812" cy="342211"/>
          </a:xfrm>
        </p:grpSpPr>
        <p:pic>
          <p:nvPicPr>
            <p:cNvPr id="28" name="Graphic 27" descr="Badge Question Mark with solid fill">
              <a:extLst>
                <a:ext uri="{FF2B5EF4-FFF2-40B4-BE49-F238E27FC236}">
                  <a16:creationId xmlns:a16="http://schemas.microsoft.com/office/drawing/2014/main" id="{DCCA8DFE-32F3-F278-7666-929F97A6ED4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72" name="TextBox 54">
              <a:extLst>
                <a:ext uri="{FF2B5EF4-FFF2-40B4-BE49-F238E27FC236}">
                  <a16:creationId xmlns:a16="http://schemas.microsoft.com/office/drawing/2014/main" id="{DC52EB3B-EE58-E16D-E498-F3F4FC6E3F1F}"/>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(72.6%)</a:t>
              </a:r>
            </a:p>
          </p:txBody>
        </p:sp>
      </p:grpSp>
      <p:sp>
        <p:nvSpPr>
          <p:cNvPr id="73" name="TextBox 72">
            <a:extLst>
              <a:ext uri="{FF2B5EF4-FFF2-40B4-BE49-F238E27FC236}">
                <a16:creationId xmlns:a16="http://schemas.microsoft.com/office/drawing/2014/main" id="{6CE922B4-E64D-B0FA-CF83-C40F092F26E7}"/>
              </a:ext>
            </a:extLst>
          </p:cNvPr>
          <p:cNvSpPr txBox="1"/>
          <p:nvPr/>
        </p:nvSpPr>
        <p:spPr>
          <a:xfrm>
            <a:off x="12775392" y="6047334"/>
            <a:ext cx="2189202"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Lifestyles &amp; Hobbies/Shutterbugs</a:t>
            </a:r>
          </a:p>
        </p:txBody>
      </p:sp>
      <p:sp>
        <p:nvSpPr>
          <p:cNvPr id="75" name="TextBox 74">
            <a:extLst>
              <a:ext uri="{FF2B5EF4-FFF2-40B4-BE49-F238E27FC236}">
                <a16:creationId xmlns:a16="http://schemas.microsoft.com/office/drawing/2014/main" id="{33458C87-82F9-3E5C-7604-A2C56169E49F}"/>
              </a:ext>
            </a:extLst>
          </p:cNvPr>
          <p:cNvSpPr txBox="1"/>
          <p:nvPr/>
        </p:nvSpPr>
        <p:spPr>
          <a:xfrm>
            <a:off x="15745369" y="6039374"/>
            <a:ext cx="2189202" cy="323165"/>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Travel/Travel Buffs</a:t>
            </a:r>
          </a:p>
        </p:txBody>
      </p:sp>
      <p:pic>
        <p:nvPicPr>
          <p:cNvPr id="24" name="Picture 12" descr="Shutter Icon - Photography &amp; Images icon Shutter icon Lens icon - CleanPNG  / KissPNG">
            <a:extLst>
              <a:ext uri="{FF2B5EF4-FFF2-40B4-BE49-F238E27FC236}">
                <a16:creationId xmlns:a16="http://schemas.microsoft.com/office/drawing/2014/main" id="{E9E94FAB-0819-5319-B770-730D447D061B}"/>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20388" y="5969153"/>
            <a:ext cx="781018" cy="8157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Download Edorble Webvr - - Travel White Icon Png - Full Size PNG Image -  PNGkit">
            <a:extLst>
              <a:ext uri="{FF2B5EF4-FFF2-40B4-BE49-F238E27FC236}">
                <a16:creationId xmlns:a16="http://schemas.microsoft.com/office/drawing/2014/main" id="{AACD36F5-B78D-EDA6-DEEA-3F91C9221E42}"/>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5042595" y="6090420"/>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5416"/>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825470"/>
            <a:ext cx="3827057" cy="222313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Your ultimate guide for a healthy lifestyle. A brand dedicated to a daily life filled with fresh and energetic fitness routines for your health and beauty!</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rapi.com.my"/>
              </a:rPr>
              <a:t>rapi.com.my</a:t>
            </a:r>
          </a:p>
        </p:txBody>
      </p:sp>
      <p:sp>
        <p:nvSpPr>
          <p:cNvPr id="51" name="TextBox 51"/>
          <p:cNvSpPr txBox="1"/>
          <p:nvPr/>
        </p:nvSpPr>
        <p:spPr>
          <a:xfrm>
            <a:off x="14061224" y="9563214"/>
            <a:ext cx="329978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a:t>
            </a:r>
          </a:p>
          <a:p>
            <a:pPr algn="just">
              <a:lnSpc>
                <a:spcPts val="2939"/>
              </a:lnSpc>
            </a:pPr>
            <a:r>
              <a:rPr lang="en-US" sz="2099">
                <a:solidFill>
                  <a:srgbClr val="FFFFFF"/>
                </a:solidFill>
                <a:latin typeface="Inter Bold"/>
              </a:rPr>
              <a:t>25 - 34 </a:t>
            </a:r>
            <a:r>
              <a:rPr lang="en-US" sz="2099">
                <a:solidFill>
                  <a:srgbClr val="F900B0"/>
                </a:solidFill>
                <a:latin typeface="Inter Bold"/>
              </a:rPr>
              <a:t>(4.2%)</a:t>
            </a:r>
          </a:p>
          <a:p>
            <a:pPr algn="just">
              <a:lnSpc>
                <a:spcPts val="2939"/>
              </a:lnSpc>
            </a:pPr>
            <a:r>
              <a:rPr lang="en-US" sz="2099">
                <a:solidFill>
                  <a:srgbClr val="FFFFFF"/>
                </a:solidFill>
                <a:latin typeface="Inter Bold"/>
              </a:rPr>
              <a:t>35 - 44 </a:t>
            </a:r>
            <a:r>
              <a:rPr lang="en-US" sz="2099">
                <a:solidFill>
                  <a:srgbClr val="F900B0"/>
                </a:solidFill>
                <a:latin typeface="Inter Bold"/>
              </a:rPr>
              <a:t>(3.9%)</a:t>
            </a:r>
          </a:p>
        </p:txBody>
      </p:sp>
      <p:sp>
        <p:nvSpPr>
          <p:cNvPr id="54" name="TextBox 54"/>
          <p:cNvSpPr txBox="1"/>
          <p:nvPr/>
        </p:nvSpPr>
        <p:spPr>
          <a:xfrm>
            <a:off x="6699009" y="1825959"/>
            <a:ext cx="1311894"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3,574</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4,173</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0:00:57</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82.3%</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17.7%</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23.9%</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75.2%</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a:t>
            </a:r>
          </a:p>
        </p:txBody>
      </p:sp>
      <p:sp>
        <p:nvSpPr>
          <p:cNvPr id="62" name="TextBox 62"/>
          <p:cNvSpPr txBox="1"/>
          <p:nvPr/>
        </p:nvSpPr>
        <p:spPr>
          <a:xfrm>
            <a:off x="9480054" y="8338843"/>
            <a:ext cx="1272122"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94,150</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22,354</a:t>
            </a:r>
          </a:p>
        </p:txBody>
      </p:sp>
      <p:sp>
        <p:nvSpPr>
          <p:cNvPr id="64" name="TextBox 64"/>
          <p:cNvSpPr txBox="1"/>
          <p:nvPr/>
        </p:nvSpPr>
        <p:spPr>
          <a:xfrm>
            <a:off x="14249400" y="442935"/>
            <a:ext cx="35893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(2.5%)</a:t>
            </a:r>
          </a:p>
          <a:p>
            <a:pPr algn="just">
              <a:lnSpc>
                <a:spcPts val="2939"/>
              </a:lnSpc>
            </a:pPr>
            <a:r>
              <a:rPr lang="en-US" sz="2099">
                <a:solidFill>
                  <a:srgbClr val="FFFFFF"/>
                </a:solidFill>
                <a:latin typeface="Inter Bold"/>
              </a:rPr>
              <a:t>55 - 64 </a:t>
            </a:r>
            <a:r>
              <a:rPr lang="en-US" sz="2099">
                <a:solidFill>
                  <a:srgbClr val="F900B0"/>
                </a:solidFill>
                <a:latin typeface="Inter Bold"/>
              </a:rPr>
              <a:t>(0.0%)</a:t>
            </a:r>
          </a:p>
          <a:p>
            <a:pPr algn="just">
              <a:lnSpc>
                <a:spcPts val="2939"/>
              </a:lnSpc>
            </a:pPr>
            <a:r>
              <a:rPr lang="en-US" sz="2099">
                <a:solidFill>
                  <a:srgbClr val="FFFFFF"/>
                </a:solidFill>
                <a:latin typeface="Inter Bold"/>
              </a:rPr>
              <a:t>65+ </a:t>
            </a:r>
            <a:r>
              <a:rPr lang="en-US" sz="2099">
                <a:solidFill>
                  <a:srgbClr val="F900B0"/>
                </a:solidFill>
                <a:latin typeface="Inter Bold"/>
              </a:rPr>
              <a:t>(0.0%)</a:t>
            </a:r>
          </a:p>
        </p:txBody>
      </p:sp>
      <p:sp>
        <p:nvSpPr>
          <p:cNvPr id="70" name="Freeform 70"/>
          <p:cNvSpPr/>
          <p:nvPr/>
        </p:nvSpPr>
        <p:spPr>
          <a:xfrm>
            <a:off x="1530859" y="1143631"/>
            <a:ext cx="1891139" cy="1128347"/>
          </a:xfrm>
          <a:custGeom>
            <a:avLst/>
            <a:gdLst/>
            <a:ahLst/>
            <a:cxnLst/>
            <a:rect l="l" t="t" r="r" b="b"/>
            <a:pathLst>
              <a:path w="1891139" h="1128347">
                <a:moveTo>
                  <a:pt x="0" y="0"/>
                </a:moveTo>
                <a:lnTo>
                  <a:pt x="1891138" y="0"/>
                </a:lnTo>
                <a:lnTo>
                  <a:pt x="1891138" y="1128346"/>
                </a:lnTo>
                <a:lnTo>
                  <a:pt x="0" y="1128346"/>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2E6E861A-E474-36F8-E0B8-FA751668E9DF}"/>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50AA6212-113E-A027-0586-168063A9B522}"/>
              </a:ext>
            </a:extLst>
          </p:cNvPr>
          <p:cNvSpPr/>
          <p:nvPr/>
        </p:nvSpPr>
        <p:spPr>
          <a:xfrm>
            <a:off x="9225307"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3CC69EF1-A573-6989-8246-879BAAE22BA0}"/>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498908E7-BD32-E9AD-7081-C05F2FC1B588}"/>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A0A44CE3-7F15-15C3-768F-55ECCF40BCE7}"/>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A41E25B0-5249-03A4-42E6-4AD66CA55A0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351E0EDB-8734-B7FE-A06F-400AB9C46391}"/>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5225602B-E5BE-1FFF-F1E6-CB2A96604535}"/>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B8E053D4-0804-14FF-A25C-932E81FFB874}"/>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4E2A4A7A-3BD7-EB4E-35EC-27B6544C9B5D}"/>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Freeform 39">
            <a:extLst>
              <a:ext uri="{FF2B5EF4-FFF2-40B4-BE49-F238E27FC236}">
                <a16:creationId xmlns:a16="http://schemas.microsoft.com/office/drawing/2014/main" id="{BF02064F-2766-598C-FE60-96CFDDB01EA6}"/>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7" name="TextBox 67">
            <a:extLst>
              <a:ext uri="{FF2B5EF4-FFF2-40B4-BE49-F238E27FC236}">
                <a16:creationId xmlns:a16="http://schemas.microsoft.com/office/drawing/2014/main" id="{D6FC9CBE-7CFA-C336-C3B5-73C4568EB419}"/>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8" name="TextBox 70">
            <a:extLst>
              <a:ext uri="{FF2B5EF4-FFF2-40B4-BE49-F238E27FC236}">
                <a16:creationId xmlns:a16="http://schemas.microsoft.com/office/drawing/2014/main" id="{5E3FB2B8-B6E8-7F45-A395-2E93E07493CD}"/>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3" name="TextBox 46">
            <a:extLst>
              <a:ext uri="{FF2B5EF4-FFF2-40B4-BE49-F238E27FC236}">
                <a16:creationId xmlns:a16="http://schemas.microsoft.com/office/drawing/2014/main" id="{7EF37AB9-42BF-EBE0-4F5C-08C261FE14C5}"/>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4" name="TextBox 23">
            <a:extLst>
              <a:ext uri="{FF2B5EF4-FFF2-40B4-BE49-F238E27FC236}">
                <a16:creationId xmlns:a16="http://schemas.microsoft.com/office/drawing/2014/main" id="{EF1841FB-83BA-050B-3E22-CEB634FB2F04}"/>
              </a:ext>
            </a:extLst>
          </p:cNvPr>
          <p:cNvSpPr txBox="1"/>
          <p:nvPr/>
        </p:nvSpPr>
        <p:spPr>
          <a:xfrm>
            <a:off x="15774911" y="7014828"/>
            <a:ext cx="2174364"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Technology/</a:t>
            </a:r>
          </a:p>
          <a:p>
            <a:r>
              <a:rPr lang="en-MY" sz="1500" b="1">
                <a:solidFill>
                  <a:schemeClr val="bg1"/>
                </a:solidFill>
                <a:latin typeface="Inter" panose="020B0604020202020204" charset="0"/>
                <a:ea typeface="Inter" panose="020B0604020202020204" charset="0"/>
              </a:rPr>
              <a:t>Technophiles</a:t>
            </a:r>
          </a:p>
        </p:txBody>
      </p:sp>
      <p:sp>
        <p:nvSpPr>
          <p:cNvPr id="31" name="TextBox 67">
            <a:extLst>
              <a:ext uri="{FF2B5EF4-FFF2-40B4-BE49-F238E27FC236}">
                <a16:creationId xmlns:a16="http://schemas.microsoft.com/office/drawing/2014/main" id="{07F5DBD4-8515-A251-8A81-0AA0E5CEE846}"/>
              </a:ext>
            </a:extLst>
          </p:cNvPr>
          <p:cNvSpPr txBox="1"/>
          <p:nvPr/>
        </p:nvSpPr>
        <p:spPr>
          <a:xfrm>
            <a:off x="12778742" y="6041215"/>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grpSp>
        <p:nvGrpSpPr>
          <p:cNvPr id="72" name="Group 71">
            <a:extLst>
              <a:ext uri="{FF2B5EF4-FFF2-40B4-BE49-F238E27FC236}">
                <a16:creationId xmlns:a16="http://schemas.microsoft.com/office/drawing/2014/main" id="{90C57A75-DB88-15BD-A1F0-8C66912589E5}"/>
              </a:ext>
            </a:extLst>
          </p:cNvPr>
          <p:cNvGrpSpPr/>
          <p:nvPr/>
        </p:nvGrpSpPr>
        <p:grpSpPr>
          <a:xfrm>
            <a:off x="13270588" y="4762500"/>
            <a:ext cx="2883812" cy="342211"/>
            <a:chOff x="13610204" y="4718467"/>
            <a:chExt cx="2883812" cy="342211"/>
          </a:xfrm>
        </p:grpSpPr>
        <p:pic>
          <p:nvPicPr>
            <p:cNvPr id="73" name="Graphic 72" descr="Badge Question Mark with solid fill">
              <a:extLst>
                <a:ext uri="{FF2B5EF4-FFF2-40B4-BE49-F238E27FC236}">
                  <a16:creationId xmlns:a16="http://schemas.microsoft.com/office/drawing/2014/main" id="{25DD9681-356C-E481-5C98-99F67B7D8CF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4" name="TextBox 54">
              <a:extLst>
                <a:ext uri="{FF2B5EF4-FFF2-40B4-BE49-F238E27FC236}">
                  <a16:creationId xmlns:a16="http://schemas.microsoft.com/office/drawing/2014/main" id="{908ED73A-1D6E-BC0B-E73A-1A408D52B839}"/>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(89.4%)</a:t>
              </a:r>
            </a:p>
          </p:txBody>
        </p:sp>
      </p:grpSp>
      <p:pic>
        <p:nvPicPr>
          <p:cNvPr id="29" name="Picture 12" descr="Shutter Icon - Photography &amp; Images icon Shutter icon Lens icon - CleanPNG  / KissPNG">
            <a:extLst>
              <a:ext uri="{FF2B5EF4-FFF2-40B4-BE49-F238E27FC236}">
                <a16:creationId xmlns:a16="http://schemas.microsoft.com/office/drawing/2014/main" id="{9ECD04BD-6FDD-95BA-372C-F5D451C8303F}"/>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20388" y="5969153"/>
            <a:ext cx="781018" cy="815730"/>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41">
            <a:extLst>
              <a:ext uri="{FF2B5EF4-FFF2-40B4-BE49-F238E27FC236}">
                <a16:creationId xmlns:a16="http://schemas.microsoft.com/office/drawing/2014/main" id="{1659D624-4F7D-617E-9C1C-B8BB2BA95811}"/>
              </a:ext>
            </a:extLst>
          </p:cNvPr>
          <p:cNvSpPr/>
          <p:nvPr/>
        </p:nvSpPr>
        <p:spPr>
          <a:xfrm>
            <a:off x="15104301" y="6924396"/>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MY"/>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326825"/>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98285"/>
            <a:ext cx="786950" cy="710222"/>
          </a:xfrm>
          <a:custGeom>
            <a:avLst/>
            <a:gdLst/>
            <a:ahLst/>
            <a:cxnLst/>
            <a:rect l="l" t="t" r="r" b="b"/>
            <a:pathLst>
              <a:path w="786950" h="710222">
                <a:moveTo>
                  <a:pt x="0" y="0"/>
                </a:moveTo>
                <a:lnTo>
                  <a:pt x="786950" y="0"/>
                </a:lnTo>
                <a:lnTo>
                  <a:pt x="786950" y="710223"/>
                </a:lnTo>
                <a:lnTo>
                  <a:pt x="0" y="7102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730714"/>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805029"/>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811961"/>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316805"/>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838171"/>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83361"/>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568420"/>
            <a:ext cx="3827057" cy="73723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Life and beauty tips for Muslims.</a:t>
            </a:r>
          </a:p>
        </p:txBody>
      </p:sp>
      <p:sp>
        <p:nvSpPr>
          <p:cNvPr id="42" name="TextBox 42"/>
          <p:cNvSpPr txBox="1"/>
          <p:nvPr/>
        </p:nvSpPr>
        <p:spPr>
          <a:xfrm>
            <a:off x="10780082" y="6238340"/>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4010389"/>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46629"/>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90370"/>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825380"/>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kashoorga.com"/>
              </a:rPr>
              <a:t>kashoorga.com</a:t>
            </a:r>
          </a:p>
        </p:txBody>
      </p:sp>
      <p:sp>
        <p:nvSpPr>
          <p:cNvPr id="51" name="TextBox 51"/>
          <p:cNvSpPr txBox="1"/>
          <p:nvPr/>
        </p:nvSpPr>
        <p:spPr>
          <a:xfrm>
            <a:off x="14061224" y="9563214"/>
            <a:ext cx="344666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5433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(0.7%)</a:t>
            </a:r>
          </a:p>
          <a:p>
            <a:pPr algn="just">
              <a:lnSpc>
                <a:spcPts val="2939"/>
              </a:lnSpc>
            </a:pPr>
            <a:r>
              <a:rPr lang="en-US" sz="2099">
                <a:solidFill>
                  <a:srgbClr val="FFFFFF"/>
                </a:solidFill>
                <a:latin typeface="Inter Bold"/>
              </a:rPr>
              <a:t>25 - 34 </a:t>
            </a:r>
            <a:r>
              <a:rPr lang="en-US" sz="2099">
                <a:solidFill>
                  <a:srgbClr val="F900B0"/>
                </a:solidFill>
                <a:latin typeface="Inter Bold"/>
              </a:rPr>
              <a:t>(2.7%)</a:t>
            </a:r>
          </a:p>
          <a:p>
            <a:pPr algn="just">
              <a:lnSpc>
                <a:spcPts val="2939"/>
              </a:lnSpc>
            </a:pPr>
            <a:r>
              <a:rPr lang="en-US" sz="2099">
                <a:solidFill>
                  <a:srgbClr val="FFFFFF"/>
                </a:solidFill>
                <a:latin typeface="Inter Bold"/>
              </a:rPr>
              <a:t>35 - 44 </a:t>
            </a:r>
            <a:r>
              <a:rPr lang="en-US" sz="2099">
                <a:solidFill>
                  <a:srgbClr val="F900B0"/>
                </a:solidFill>
                <a:latin typeface="Inter Bold"/>
              </a:rPr>
              <a:t>(6.1%)</a:t>
            </a:r>
          </a:p>
        </p:txBody>
      </p:sp>
      <p:sp>
        <p:nvSpPr>
          <p:cNvPr id="54" name="TextBox 54"/>
          <p:cNvSpPr txBox="1"/>
          <p:nvPr/>
        </p:nvSpPr>
        <p:spPr>
          <a:xfrm>
            <a:off x="6699009" y="1867410"/>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60,323</a:t>
            </a:r>
          </a:p>
        </p:txBody>
      </p:sp>
      <p:sp>
        <p:nvSpPr>
          <p:cNvPr id="55" name="TextBox 55"/>
          <p:cNvSpPr txBox="1"/>
          <p:nvPr/>
        </p:nvSpPr>
        <p:spPr>
          <a:xfrm>
            <a:off x="6699009" y="3283365"/>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74,410</a:t>
            </a:r>
          </a:p>
        </p:txBody>
      </p:sp>
      <p:sp>
        <p:nvSpPr>
          <p:cNvPr id="56" name="TextBox 56"/>
          <p:cNvSpPr txBox="1"/>
          <p:nvPr/>
        </p:nvSpPr>
        <p:spPr>
          <a:xfrm>
            <a:off x="6699009" y="4715465"/>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0:02:02</a:t>
            </a:r>
          </a:p>
        </p:txBody>
      </p:sp>
      <p:sp>
        <p:nvSpPr>
          <p:cNvPr id="57" name="TextBox 57"/>
          <p:cNvSpPr txBox="1"/>
          <p:nvPr/>
        </p:nvSpPr>
        <p:spPr>
          <a:xfrm>
            <a:off x="6261031" y="66908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52.3%</a:t>
            </a:r>
          </a:p>
        </p:txBody>
      </p:sp>
      <p:sp>
        <p:nvSpPr>
          <p:cNvPr id="58" name="TextBox 58"/>
          <p:cNvSpPr txBox="1"/>
          <p:nvPr/>
        </p:nvSpPr>
        <p:spPr>
          <a:xfrm>
            <a:off x="8649736" y="66908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47.7%</a:t>
            </a:r>
          </a:p>
        </p:txBody>
      </p:sp>
      <p:sp>
        <p:nvSpPr>
          <p:cNvPr id="59" name="TextBox 59"/>
          <p:cNvSpPr txBox="1"/>
          <p:nvPr/>
        </p:nvSpPr>
        <p:spPr>
          <a:xfrm>
            <a:off x="11761994" y="172845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4.9%</a:t>
            </a:r>
          </a:p>
        </p:txBody>
      </p:sp>
      <p:sp>
        <p:nvSpPr>
          <p:cNvPr id="60" name="TextBox 60"/>
          <p:cNvSpPr txBox="1"/>
          <p:nvPr/>
        </p:nvSpPr>
        <p:spPr>
          <a:xfrm>
            <a:off x="13807132" y="1728451"/>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95.0%</a:t>
            </a:r>
          </a:p>
        </p:txBody>
      </p:sp>
      <p:sp>
        <p:nvSpPr>
          <p:cNvPr id="61" name="TextBox 61"/>
          <p:cNvSpPr txBox="1"/>
          <p:nvPr/>
        </p:nvSpPr>
        <p:spPr>
          <a:xfrm>
            <a:off x="16088892" y="1712560"/>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0.4%</a:t>
            </a:r>
          </a:p>
        </p:txBody>
      </p:sp>
      <p:sp>
        <p:nvSpPr>
          <p:cNvPr id="62" name="TextBox 62"/>
          <p:cNvSpPr txBox="1"/>
          <p:nvPr/>
        </p:nvSpPr>
        <p:spPr>
          <a:xfrm>
            <a:off x="9351077" y="833884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1,282.462</a:t>
            </a:r>
          </a:p>
        </p:txBody>
      </p:sp>
      <p:sp>
        <p:nvSpPr>
          <p:cNvPr id="63" name="TextBox 63"/>
          <p:cNvSpPr txBox="1"/>
          <p:nvPr/>
        </p:nvSpPr>
        <p:spPr>
          <a:xfrm>
            <a:off x="15325362" y="8647430"/>
            <a:ext cx="1684025"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3,356,276</a:t>
            </a:r>
          </a:p>
        </p:txBody>
      </p:sp>
      <p:sp>
        <p:nvSpPr>
          <p:cNvPr id="64" name="TextBox 64"/>
          <p:cNvSpPr txBox="1"/>
          <p:nvPr/>
        </p:nvSpPr>
        <p:spPr>
          <a:xfrm>
            <a:off x="14564252" y="545069"/>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5433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(10.8%)</a:t>
            </a:r>
          </a:p>
          <a:p>
            <a:pPr algn="just">
              <a:lnSpc>
                <a:spcPts val="2939"/>
              </a:lnSpc>
            </a:pPr>
            <a:r>
              <a:rPr lang="en-US" sz="2099">
                <a:solidFill>
                  <a:srgbClr val="FFFFFF"/>
                </a:solidFill>
                <a:latin typeface="Inter Bold"/>
              </a:rPr>
              <a:t>55 - 64 </a:t>
            </a:r>
            <a:r>
              <a:rPr lang="en-US" sz="2099">
                <a:solidFill>
                  <a:srgbClr val="F900B0"/>
                </a:solidFill>
                <a:latin typeface="Inter Bold"/>
              </a:rPr>
              <a:t>(9.6%)</a:t>
            </a:r>
          </a:p>
          <a:p>
            <a:pPr algn="just">
              <a:lnSpc>
                <a:spcPts val="2939"/>
              </a:lnSpc>
            </a:pPr>
            <a:r>
              <a:rPr lang="en-US" sz="2099">
                <a:solidFill>
                  <a:srgbClr val="FFFFFF"/>
                </a:solidFill>
                <a:latin typeface="Inter Bold"/>
              </a:rPr>
              <a:t>65+ </a:t>
            </a:r>
            <a:r>
              <a:rPr lang="en-US" sz="2099">
                <a:solidFill>
                  <a:srgbClr val="F900B0"/>
                </a:solidFill>
                <a:latin typeface="Inter Bold"/>
              </a:rPr>
              <a:t>(0.4%)</a:t>
            </a:r>
          </a:p>
        </p:txBody>
      </p:sp>
      <p:sp>
        <p:nvSpPr>
          <p:cNvPr id="70" name="Freeform 70"/>
          <p:cNvSpPr/>
          <p:nvPr/>
        </p:nvSpPr>
        <p:spPr>
          <a:xfrm>
            <a:off x="1110868" y="1615111"/>
            <a:ext cx="2974289" cy="382238"/>
          </a:xfrm>
          <a:custGeom>
            <a:avLst/>
            <a:gdLst/>
            <a:ahLst/>
            <a:cxnLst/>
            <a:rect l="l" t="t" r="r" b="b"/>
            <a:pathLst>
              <a:path w="2974289" h="382238">
                <a:moveTo>
                  <a:pt x="0" y="0"/>
                </a:moveTo>
                <a:lnTo>
                  <a:pt x="2974289" y="0"/>
                </a:lnTo>
                <a:lnTo>
                  <a:pt x="2974289" y="382238"/>
                </a:lnTo>
                <a:lnTo>
                  <a:pt x="0" y="382238"/>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A518B64E-0647-9BA8-01D8-D79FE3DEEB9A}"/>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D039BF3D-BB8D-2265-2BA6-20E91E394796}"/>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D051120E-C28E-98E8-DFD9-9E89DAA3FD2C}"/>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E5ADBB73-E512-4A58-2C39-37CFBBB8E38A}"/>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965CAF1F-42E7-D0E4-1889-1D53EE9D9797}"/>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92B61075-16D0-0B4E-5F27-D52F8C74072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DCC767A0-C1A5-2D8B-A8B0-43BCC10E3D8A}"/>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A724E89B-716F-DE1F-2D84-5218039E0C23}"/>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C7767326-AA60-9069-1AA6-85F69903A057}"/>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7620"/>
            <a:ext cx="612809" cy="612809"/>
          </a:xfrm>
          <a:prstGeom prst="ellipse">
            <a:avLst/>
          </a:prstGeom>
          <a:solidFill>
            <a:schemeClr val="bg1"/>
          </a:solidFill>
        </p:spPr>
      </p:pic>
      <p:sp>
        <p:nvSpPr>
          <p:cNvPr id="23" name="Freeform 39">
            <a:extLst>
              <a:ext uri="{FF2B5EF4-FFF2-40B4-BE49-F238E27FC236}">
                <a16:creationId xmlns:a16="http://schemas.microsoft.com/office/drawing/2014/main" id="{A6FE5F77-6992-19DD-6362-35F661A2F999}"/>
              </a:ext>
            </a:extLst>
          </p:cNvPr>
          <p:cNvSpPr/>
          <p:nvPr/>
        </p:nvSpPr>
        <p:spPr>
          <a:xfrm>
            <a:off x="12106272"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5" name="TextBox 67">
            <a:extLst>
              <a:ext uri="{FF2B5EF4-FFF2-40B4-BE49-F238E27FC236}">
                <a16:creationId xmlns:a16="http://schemas.microsoft.com/office/drawing/2014/main" id="{89E66766-780D-4E7C-B235-270B0BC8251B}"/>
              </a:ext>
            </a:extLst>
          </p:cNvPr>
          <p:cNvSpPr txBox="1"/>
          <p:nvPr/>
        </p:nvSpPr>
        <p:spPr>
          <a:xfrm>
            <a:off x="15836110" y="6024952"/>
            <a:ext cx="2412015"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sp>
        <p:nvSpPr>
          <p:cNvPr id="26" name="TextBox 70">
            <a:extLst>
              <a:ext uri="{FF2B5EF4-FFF2-40B4-BE49-F238E27FC236}">
                <a16:creationId xmlns:a16="http://schemas.microsoft.com/office/drawing/2014/main" id="{33BB6F5B-F208-D878-B619-C6EE4892D0CF}"/>
              </a:ext>
            </a:extLst>
          </p:cNvPr>
          <p:cNvSpPr txBox="1"/>
          <p:nvPr/>
        </p:nvSpPr>
        <p:spPr>
          <a:xfrm>
            <a:off x="12899897"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29" name="TextBox 28">
            <a:extLst>
              <a:ext uri="{FF2B5EF4-FFF2-40B4-BE49-F238E27FC236}">
                <a16:creationId xmlns:a16="http://schemas.microsoft.com/office/drawing/2014/main" id="{62360A3E-AEAE-ACE2-9695-B3C0F662BF0D}"/>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30" name="Freeform 39">
            <a:extLst>
              <a:ext uri="{FF2B5EF4-FFF2-40B4-BE49-F238E27FC236}">
                <a16:creationId xmlns:a16="http://schemas.microsoft.com/office/drawing/2014/main" id="{86AF62C4-FEB7-2665-92C9-A34FD01A6A71}"/>
              </a:ext>
            </a:extLst>
          </p:cNvPr>
          <p:cNvSpPr/>
          <p:nvPr/>
        </p:nvSpPr>
        <p:spPr>
          <a:xfrm>
            <a:off x="15085334"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TextBox 46">
            <a:extLst>
              <a:ext uri="{FF2B5EF4-FFF2-40B4-BE49-F238E27FC236}">
                <a16:creationId xmlns:a16="http://schemas.microsoft.com/office/drawing/2014/main" id="{F0824BF2-2719-46E9-6DB8-33A1F44DE03D}"/>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45" name="Group 44">
            <a:extLst>
              <a:ext uri="{FF2B5EF4-FFF2-40B4-BE49-F238E27FC236}">
                <a16:creationId xmlns:a16="http://schemas.microsoft.com/office/drawing/2014/main" id="{E437029A-954C-99C0-384B-9A6042A8AFE3}"/>
              </a:ext>
            </a:extLst>
          </p:cNvPr>
          <p:cNvGrpSpPr/>
          <p:nvPr/>
        </p:nvGrpSpPr>
        <p:grpSpPr>
          <a:xfrm>
            <a:off x="13270588" y="4762500"/>
            <a:ext cx="2883812" cy="342211"/>
            <a:chOff x="13610204" y="4718467"/>
            <a:chExt cx="2883812" cy="342211"/>
          </a:xfrm>
        </p:grpSpPr>
        <p:pic>
          <p:nvPicPr>
            <p:cNvPr id="71" name="Graphic 70" descr="Badge Question Mark with solid fill">
              <a:extLst>
                <a:ext uri="{FF2B5EF4-FFF2-40B4-BE49-F238E27FC236}">
                  <a16:creationId xmlns:a16="http://schemas.microsoft.com/office/drawing/2014/main" id="{56B7DC27-AF48-3282-7B1A-6D4D7135F2D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72" name="TextBox 54">
              <a:extLst>
                <a:ext uri="{FF2B5EF4-FFF2-40B4-BE49-F238E27FC236}">
                  <a16:creationId xmlns:a16="http://schemas.microsoft.com/office/drawing/2014/main" id="{5650816D-DC02-B6FA-F944-38A99A8515AA}"/>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(69.7%)</a:t>
              </a:r>
            </a:p>
          </p:txBody>
        </p:sp>
      </p:grpSp>
      <p:sp>
        <p:nvSpPr>
          <p:cNvPr id="73" name="TextBox 72">
            <a:extLst>
              <a:ext uri="{FF2B5EF4-FFF2-40B4-BE49-F238E27FC236}">
                <a16:creationId xmlns:a16="http://schemas.microsoft.com/office/drawing/2014/main" id="{793BB882-0645-2E82-E924-BFAE6FCB5DA0}"/>
              </a:ext>
            </a:extLst>
          </p:cNvPr>
          <p:cNvSpPr txBox="1"/>
          <p:nvPr/>
        </p:nvSpPr>
        <p:spPr>
          <a:xfrm>
            <a:off x="12770579" y="5946410"/>
            <a:ext cx="2189202" cy="784830"/>
          </a:xfrm>
          <a:prstGeom prst="rect">
            <a:avLst/>
          </a:prstGeom>
          <a:noFill/>
        </p:spPr>
        <p:txBody>
          <a:bodyPr wrap="square">
            <a:spAutoFit/>
          </a:bodyPr>
          <a:lstStyle/>
          <a:p>
            <a:r>
              <a:rPr lang="en-US" sz="1500" b="1">
                <a:solidFill>
                  <a:schemeClr val="bg1"/>
                </a:solidFill>
                <a:latin typeface="Inter" panose="020B0604020202020204" charset="0"/>
                <a:ea typeface="Inter" panose="020B0604020202020204" charset="0"/>
              </a:rPr>
              <a:t>News &amp; Politics/Avid News Readers/Avid Local News Readers</a:t>
            </a:r>
            <a:endParaRPr lang="en-MY" sz="1500" b="1">
              <a:solidFill>
                <a:schemeClr val="bg1"/>
              </a:solidFill>
              <a:latin typeface="Inter" panose="020B0604020202020204" charset="0"/>
              <a:ea typeface="Inter" panose="020B0604020202020204" charset="0"/>
            </a:endParaRPr>
          </a:p>
        </p:txBody>
      </p:sp>
      <p:sp>
        <p:nvSpPr>
          <p:cNvPr id="27" name="Freeform 39">
            <a:extLst>
              <a:ext uri="{FF2B5EF4-FFF2-40B4-BE49-F238E27FC236}">
                <a16:creationId xmlns:a16="http://schemas.microsoft.com/office/drawing/2014/main" id="{AD98678A-C715-E51A-DB6E-93C2816E4C87}"/>
              </a:ext>
            </a:extLst>
          </p:cNvPr>
          <p:cNvSpPr/>
          <p:nvPr/>
        </p:nvSpPr>
        <p:spPr>
          <a:xfrm>
            <a:off x="12079337" y="605407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pic>
        <p:nvPicPr>
          <p:cNvPr id="28" name="Picture 12" descr="Download Edorble Webvr - - Travel White Icon Png - Full Size PNG Image -  PNGkit">
            <a:extLst>
              <a:ext uri="{FF2B5EF4-FFF2-40B4-BE49-F238E27FC236}">
                <a16:creationId xmlns:a16="http://schemas.microsoft.com/office/drawing/2014/main" id="{D1D657D8-3DE3-26F9-AB19-64CAF422EB33}"/>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5042595" y="6090420"/>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3011207"/>
            <a:ext cx="3827057" cy="18516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digital platform created for the modern Malay woman, covering topics on family, food, travelling, as well as </a:t>
            </a:r>
          </a:p>
          <a:p>
            <a:pPr algn="just">
              <a:lnSpc>
                <a:spcPts val="2939"/>
              </a:lnSpc>
            </a:pPr>
            <a:r>
              <a:rPr lang="en-US" sz="2099">
                <a:solidFill>
                  <a:srgbClr val="FEFFFF"/>
                </a:solidFill>
                <a:latin typeface="Inter"/>
              </a:rPr>
              <a:t>health and beauty.</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www.vanillakismis.my"/>
              </a:rPr>
              <a:t>vanillakismis.my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(0.6%)</a:t>
            </a:r>
          </a:p>
          <a:p>
            <a:pPr algn="just">
              <a:lnSpc>
                <a:spcPts val="2939"/>
              </a:lnSpc>
            </a:pPr>
            <a:r>
              <a:rPr lang="en-US" sz="2099">
                <a:solidFill>
                  <a:srgbClr val="FFFFFF"/>
                </a:solidFill>
                <a:latin typeface="Inter Bold"/>
              </a:rPr>
              <a:t>25 - 34 </a:t>
            </a:r>
            <a:r>
              <a:rPr lang="en-US" sz="2099">
                <a:solidFill>
                  <a:srgbClr val="F900B0"/>
                </a:solidFill>
                <a:latin typeface="Inter Bold"/>
              </a:rPr>
              <a:t>(3.0%)</a:t>
            </a:r>
          </a:p>
          <a:p>
            <a:pPr algn="just">
              <a:lnSpc>
                <a:spcPts val="2939"/>
              </a:lnSpc>
            </a:pPr>
            <a:r>
              <a:rPr lang="en-US" sz="2099">
                <a:solidFill>
                  <a:srgbClr val="FFFFFF"/>
                </a:solidFill>
                <a:latin typeface="Inter Bold"/>
              </a:rPr>
              <a:t>35 - 44 </a:t>
            </a:r>
            <a:r>
              <a:rPr lang="en-US" sz="2099">
                <a:solidFill>
                  <a:srgbClr val="F900B0"/>
                </a:solidFill>
                <a:latin typeface="Inter Bold"/>
              </a:rPr>
              <a:t>(7.6%)</a:t>
            </a:r>
          </a:p>
        </p:txBody>
      </p:sp>
      <p:sp>
        <p:nvSpPr>
          <p:cNvPr id="54" name="TextBox 54"/>
          <p:cNvSpPr txBox="1"/>
          <p:nvPr/>
        </p:nvSpPr>
        <p:spPr>
          <a:xfrm>
            <a:off x="6699009" y="1825959"/>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35,517</a:t>
            </a:r>
          </a:p>
        </p:txBody>
      </p:sp>
      <p:sp>
        <p:nvSpPr>
          <p:cNvPr id="55" name="TextBox 55"/>
          <p:cNvSpPr txBox="1"/>
          <p:nvPr/>
        </p:nvSpPr>
        <p:spPr>
          <a:xfrm>
            <a:off x="6699009" y="3241914"/>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70,396</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0:02:17</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70.0%</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30.0%</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15.4%</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84.7%</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480054" y="833884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852,131</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677,421</a:t>
            </a:r>
          </a:p>
        </p:txBody>
      </p:sp>
      <p:sp>
        <p:nvSpPr>
          <p:cNvPr id="64" name="TextBox 64"/>
          <p:cNvSpPr txBox="1"/>
          <p:nvPr/>
        </p:nvSpPr>
        <p:spPr>
          <a:xfrm>
            <a:off x="14564251" y="540166"/>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(9.2%)</a:t>
            </a:r>
          </a:p>
          <a:p>
            <a:pPr algn="just">
              <a:lnSpc>
                <a:spcPts val="2939"/>
              </a:lnSpc>
            </a:pPr>
            <a:r>
              <a:rPr lang="en-US" sz="2099">
                <a:solidFill>
                  <a:srgbClr val="FFFFFF"/>
                </a:solidFill>
                <a:latin typeface="Inter Bold"/>
              </a:rPr>
              <a:t>55 - 64 </a:t>
            </a:r>
            <a:r>
              <a:rPr lang="en-US" sz="2099">
                <a:solidFill>
                  <a:srgbClr val="F900B0"/>
                </a:solidFill>
                <a:latin typeface="Inter Bold"/>
              </a:rPr>
              <a:t>(10.5%)</a:t>
            </a:r>
          </a:p>
          <a:p>
            <a:pPr algn="just">
              <a:lnSpc>
                <a:spcPts val="2939"/>
              </a:lnSpc>
            </a:pPr>
            <a:r>
              <a:rPr lang="en-US" sz="2099">
                <a:solidFill>
                  <a:srgbClr val="FFFFFF"/>
                </a:solidFill>
                <a:latin typeface="Inter Bold"/>
              </a:rPr>
              <a:t>65+ </a:t>
            </a:r>
            <a:r>
              <a:rPr lang="en-US" sz="2099">
                <a:solidFill>
                  <a:srgbClr val="F900B0"/>
                </a:solidFill>
                <a:latin typeface="Inter Bold"/>
              </a:rPr>
              <a:t>(0.9%)</a:t>
            </a:r>
          </a:p>
        </p:txBody>
      </p:sp>
      <p:sp>
        <p:nvSpPr>
          <p:cNvPr id="70" name="Freeform 70"/>
          <p:cNvSpPr/>
          <p:nvPr/>
        </p:nvSpPr>
        <p:spPr>
          <a:xfrm>
            <a:off x="1701840" y="917325"/>
            <a:ext cx="1549177" cy="1549177"/>
          </a:xfrm>
          <a:custGeom>
            <a:avLst/>
            <a:gdLst/>
            <a:ahLst/>
            <a:cxnLst/>
            <a:rect l="l" t="t" r="r" b="b"/>
            <a:pathLst>
              <a:path w="1549177" h="1549177">
                <a:moveTo>
                  <a:pt x="0" y="0"/>
                </a:moveTo>
                <a:lnTo>
                  <a:pt x="1549177" y="0"/>
                </a:lnTo>
                <a:lnTo>
                  <a:pt x="1549177" y="1549177"/>
                </a:lnTo>
                <a:lnTo>
                  <a:pt x="0" y="1549177"/>
                </a:lnTo>
                <a:lnTo>
                  <a:pt x="0" y="0"/>
                </a:lnTo>
                <a:close/>
              </a:path>
            </a:pathLst>
          </a:custGeom>
          <a:blipFill>
            <a:blip r:embed="rId18"/>
            <a:stretch>
              <a:fillRect/>
            </a:stretch>
          </a:blipFill>
        </p:spPr>
        <p:txBody>
          <a:bodyPr/>
          <a:lstStyle/>
          <a:p>
            <a:endParaRPr lang="en-MY"/>
          </a:p>
        </p:txBody>
      </p:sp>
      <p:sp>
        <p:nvSpPr>
          <p:cNvPr id="37" name="Freeform 23">
            <a:hlinkClick r:id="rId19"/>
            <a:extLst>
              <a:ext uri="{FF2B5EF4-FFF2-40B4-BE49-F238E27FC236}">
                <a16:creationId xmlns:a16="http://schemas.microsoft.com/office/drawing/2014/main" id="{BC67E5CF-C15D-FBA1-8864-0751290A0780}"/>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8" name="Freeform 24">
            <a:hlinkClick r:id="rId22"/>
            <a:extLst>
              <a:ext uri="{FF2B5EF4-FFF2-40B4-BE49-F238E27FC236}">
                <a16:creationId xmlns:a16="http://schemas.microsoft.com/office/drawing/2014/main" id="{52C5F1F6-5945-7917-515C-534B6D7F40C6}"/>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39" name="Freeform 25">
            <a:hlinkClick r:id="rId25"/>
            <a:extLst>
              <a:ext uri="{FF2B5EF4-FFF2-40B4-BE49-F238E27FC236}">
                <a16:creationId xmlns:a16="http://schemas.microsoft.com/office/drawing/2014/main" id="{0B61D9E1-BACD-7953-41E6-9E5BDED1B23A}"/>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4CBE1E94-AA49-8983-2555-B0B58EBE191F}"/>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BCAAF432-4C75-5997-C355-F1E35396CC78}"/>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66595C85-ED37-56F2-B23A-77CD48F6938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FF898962-953A-79B2-6612-0A05A60D885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8"/>
              <a:extLst>
                <a:ext uri="{FF2B5EF4-FFF2-40B4-BE49-F238E27FC236}">
                  <a16:creationId xmlns:a16="http://schemas.microsoft.com/office/drawing/2014/main" id="{708E436A-CB2F-B5B0-3006-DB012C22C8FA}"/>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6FBB808D-D901-35A9-7677-E6DC0018C85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9">
            <a:extLst>
              <a:ext uri="{FF2B5EF4-FFF2-40B4-BE49-F238E27FC236}">
                <a16:creationId xmlns:a16="http://schemas.microsoft.com/office/drawing/2014/main" id="{8A60F90D-B31B-A0BC-03C4-6737FC058519}"/>
              </a:ext>
            </a:extLst>
          </p:cNvPr>
          <p:cNvSpPr/>
          <p:nvPr/>
        </p:nvSpPr>
        <p:spPr>
          <a:xfrm>
            <a:off x="12061899"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Freeform 39">
            <a:extLst>
              <a:ext uri="{FF2B5EF4-FFF2-40B4-BE49-F238E27FC236}">
                <a16:creationId xmlns:a16="http://schemas.microsoft.com/office/drawing/2014/main" id="{578D11CC-1A77-3B2F-C825-3D8B893C17E5}"/>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7" name="TextBox 67">
            <a:extLst>
              <a:ext uri="{FF2B5EF4-FFF2-40B4-BE49-F238E27FC236}">
                <a16:creationId xmlns:a16="http://schemas.microsoft.com/office/drawing/2014/main" id="{54167620-F983-72CD-17B8-32B93E7BB80D}"/>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28" name="TextBox 70">
            <a:extLst>
              <a:ext uri="{FF2B5EF4-FFF2-40B4-BE49-F238E27FC236}">
                <a16:creationId xmlns:a16="http://schemas.microsoft.com/office/drawing/2014/main" id="{7EDAA17E-007B-4E9A-FFDE-12C4D79E6B7E}"/>
              </a:ext>
            </a:extLst>
          </p:cNvPr>
          <p:cNvSpPr txBox="1"/>
          <p:nvPr/>
        </p:nvSpPr>
        <p:spPr>
          <a:xfrm>
            <a:off x="12855524"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30">
            <a:extLst>
              <a:ext uri="{FF2B5EF4-FFF2-40B4-BE49-F238E27FC236}">
                <a16:creationId xmlns:a16="http://schemas.microsoft.com/office/drawing/2014/main" id="{5D6136F7-2735-B2FF-AA12-375E1D9E94A9}"/>
              </a:ext>
            </a:extLst>
          </p:cNvPr>
          <p:cNvSpPr txBox="1"/>
          <p:nvPr/>
        </p:nvSpPr>
        <p:spPr>
          <a:xfrm>
            <a:off x="15774911" y="7014828"/>
            <a:ext cx="2174364" cy="1015663"/>
          </a:xfrm>
          <a:prstGeom prst="rect">
            <a:avLst/>
          </a:prstGeom>
          <a:noFill/>
        </p:spPr>
        <p:txBody>
          <a:bodyPr wrap="square">
            <a:spAutoFit/>
          </a:bodyPr>
          <a:lstStyle/>
          <a:p>
            <a:r>
              <a:rPr lang="en-US" sz="1500" b="1" i="0">
                <a:solidFill>
                  <a:schemeClr val="bg1"/>
                </a:solidFill>
                <a:effectLst/>
                <a:latin typeface="Inter" panose="020B0604020202020204" charset="0"/>
                <a:ea typeface="Inter" panose="020B0604020202020204" charset="0"/>
              </a:rPr>
              <a:t>News &amp; Politics/ Avid News Readers/ Avid Political News Readers </a:t>
            </a:r>
            <a:endParaRPr lang="en-MY" sz="1500" b="1">
              <a:solidFill>
                <a:schemeClr val="bg1"/>
              </a:solidFill>
              <a:latin typeface="Inter" panose="020B0604020202020204" charset="0"/>
              <a:ea typeface="Inter" panose="020B0604020202020204" charset="0"/>
            </a:endParaRPr>
          </a:p>
        </p:txBody>
      </p:sp>
      <p:sp>
        <p:nvSpPr>
          <p:cNvPr id="80" name="Freeform 39">
            <a:extLst>
              <a:ext uri="{FF2B5EF4-FFF2-40B4-BE49-F238E27FC236}">
                <a16:creationId xmlns:a16="http://schemas.microsoft.com/office/drawing/2014/main" id="{A591CFAD-D8F1-19FC-93B1-23B1C0664474}"/>
              </a:ext>
            </a:extLst>
          </p:cNvPr>
          <p:cNvSpPr/>
          <p:nvPr/>
        </p:nvSpPr>
        <p:spPr>
          <a:xfrm>
            <a:off x="15040961" y="7048500"/>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3" name="TextBox 46">
            <a:extLst>
              <a:ext uri="{FF2B5EF4-FFF2-40B4-BE49-F238E27FC236}">
                <a16:creationId xmlns:a16="http://schemas.microsoft.com/office/drawing/2014/main" id="{F4BCB3F1-C5B2-A8FB-B8C2-2345BAA313FB}"/>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29" name="Group 28">
            <a:extLst>
              <a:ext uri="{FF2B5EF4-FFF2-40B4-BE49-F238E27FC236}">
                <a16:creationId xmlns:a16="http://schemas.microsoft.com/office/drawing/2014/main" id="{302F6B00-66B1-D6A0-A1C8-B74F017DC003}"/>
              </a:ext>
            </a:extLst>
          </p:cNvPr>
          <p:cNvGrpSpPr/>
          <p:nvPr/>
        </p:nvGrpSpPr>
        <p:grpSpPr>
          <a:xfrm>
            <a:off x="13270588" y="4762500"/>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DC8E112A-8956-E96C-9864-D8C98FEB32C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71" name="TextBox 54">
              <a:extLst>
                <a:ext uri="{FF2B5EF4-FFF2-40B4-BE49-F238E27FC236}">
                  <a16:creationId xmlns:a16="http://schemas.microsoft.com/office/drawing/2014/main" id="{AE0918A3-1710-3017-F04A-83555144C999}"/>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(68.2%)</a:t>
              </a:r>
            </a:p>
          </p:txBody>
        </p:sp>
      </p:grpSp>
      <p:sp>
        <p:nvSpPr>
          <p:cNvPr id="72" name="TextBox 67">
            <a:extLst>
              <a:ext uri="{FF2B5EF4-FFF2-40B4-BE49-F238E27FC236}">
                <a16:creationId xmlns:a16="http://schemas.microsoft.com/office/drawing/2014/main" id="{21A7CA4C-C9F6-98CE-AFDD-C4E32FAD487B}"/>
              </a:ext>
            </a:extLst>
          </p:cNvPr>
          <p:cNvSpPr txBox="1"/>
          <p:nvPr/>
        </p:nvSpPr>
        <p:spPr>
          <a:xfrm>
            <a:off x="12778742" y="6041215"/>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pic>
        <p:nvPicPr>
          <p:cNvPr id="24" name="Picture 12" descr="Download Edorble Webvr - - Travel White Icon Png - Full Size PNG Image -  PNGkit">
            <a:extLst>
              <a:ext uri="{FF2B5EF4-FFF2-40B4-BE49-F238E27FC236}">
                <a16:creationId xmlns:a16="http://schemas.microsoft.com/office/drawing/2014/main" id="{C3AFA6B1-83F0-79AB-4DD5-4DA178AB42AA}"/>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1922879" y="6041215"/>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1"/>
          <p:cNvSpPr txBox="1"/>
          <p:nvPr/>
        </p:nvSpPr>
        <p:spPr>
          <a:xfrm>
            <a:off x="562900" y="3011207"/>
            <a:ext cx="3827057" cy="1829796"/>
          </a:xfrm>
          <a:prstGeom prst="rect">
            <a:avLst/>
          </a:prstGeom>
        </p:spPr>
        <p:txBody>
          <a:bodyPr lIns="0" tIns="0" rIns="0" bIns="0" rtlCol="0" anchor="t">
            <a:spAutoFit/>
          </a:bodyPr>
          <a:lstStyle/>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EFFFF"/>
                </a:solidFill>
                <a:effectLst/>
                <a:uLnTx/>
                <a:uFillTx/>
                <a:latin typeface="Inter"/>
                <a:ea typeface="+mn-ea"/>
                <a:cs typeface="+mn-cs"/>
              </a:rPr>
              <a:t>The latest digital edutainment platform for children, encouraging young talents to unleash their creative imagination.</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EFFFF"/>
                </a:solidFill>
                <a:effectLst/>
                <a:uLnTx/>
                <a:uFillTx/>
                <a:latin typeface="Bebas Neue Bold"/>
                <a:ea typeface="+mn-ea"/>
                <a:cs typeface="+mn-cs"/>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EFFFF"/>
                </a:solidFill>
                <a:effectLst/>
                <a:uLnTx/>
                <a:uFillTx/>
                <a:latin typeface="Bebas Neue Bold"/>
                <a:ea typeface="+mn-ea"/>
                <a:cs typeface="+mn-cs"/>
              </a:rPr>
              <a:t>SOCIAL MEDIA</a:t>
            </a:r>
          </a:p>
        </p:txBody>
      </p:sp>
      <p:sp>
        <p:nvSpPr>
          <p:cNvPr id="45" name="TextBox 45"/>
          <p:cNvSpPr txBox="1"/>
          <p:nvPr/>
        </p:nvSpPr>
        <p:spPr>
          <a:xfrm>
            <a:off x="6699009" y="2551129"/>
            <a:ext cx="2623789" cy="212302"/>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MONTHLY TOTAL USERS</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marL="0" marR="0" lvl="0" indent="0" algn="ctr"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AGE BREAKDOWN</a:t>
            </a:r>
          </a:p>
        </p:txBody>
      </p:sp>
      <p:sp>
        <p:nvSpPr>
          <p:cNvPr id="50" name="TextBox 50"/>
          <p:cNvSpPr txBox="1"/>
          <p:nvPr/>
        </p:nvSpPr>
        <p:spPr>
          <a:xfrm>
            <a:off x="706594" y="5617462"/>
            <a:ext cx="3539669" cy="342210"/>
          </a:xfrm>
          <a:prstGeom prst="rect">
            <a:avLst/>
          </a:prstGeom>
        </p:spPr>
        <p:txBody>
          <a:bodyPr lIns="0" tIns="0" rIns="0" bIns="0" rtlCol="0" anchor="t">
            <a:spAutoFit/>
          </a:bodyPr>
          <a:lstStyle/>
          <a:p>
            <a:pPr marL="0" marR="0" lvl="0" indent="0" algn="ctr" defTabSz="914400" rtl="0" eaLnBrk="1" fontAlgn="auto" latinLnBrk="0" hangingPunct="1">
              <a:lnSpc>
                <a:spcPts val="2939"/>
              </a:lnSpc>
              <a:spcBef>
                <a:spcPct val="0"/>
              </a:spcBef>
              <a:spcAft>
                <a:spcPts val="0"/>
              </a:spcAft>
              <a:buClrTx/>
              <a:buSzTx/>
              <a:buFontTx/>
              <a:buNone/>
              <a:tabLst/>
              <a:defRPr/>
            </a:pPr>
            <a:r>
              <a:rPr kumimoji="0" lang="en-US" sz="2099" b="0" i="0" u="sng" strike="noStrike" kern="1200" cap="none" spc="0" normalizeH="0" baseline="0" noProof="0">
                <a:ln>
                  <a:noFill/>
                </a:ln>
                <a:solidFill>
                  <a:srgbClr val="F900B0"/>
                </a:solidFill>
                <a:effectLst/>
                <a:uLnTx/>
                <a:uFillTx/>
                <a:latin typeface="Inter"/>
                <a:ea typeface="+mn-ea"/>
                <a:cs typeface="+mn-cs"/>
                <a:hlinkClick r:id="rId17" tooltip="https://www.vanillakismis.my"/>
              </a:rPr>
              <a:t>bintangkecil.my</a:t>
            </a:r>
            <a:endParaRPr kumimoji="0" lang="en-US" sz="2099" b="0" i="0" u="sng" strike="noStrike" kern="1200" cap="none" spc="0" normalizeH="0" baseline="0" noProof="0">
              <a:ln>
                <a:noFill/>
              </a:ln>
              <a:solidFill>
                <a:srgbClr val="F900B0"/>
              </a:solidFill>
              <a:effectLst/>
              <a:uLnTx/>
              <a:uFillTx/>
              <a:latin typeface="Inter"/>
              <a:ea typeface="+mn-ea"/>
              <a:cs typeface="+mn-cs"/>
              <a:hlinkClick r:id="rId18" tooltip="https://www.vanillakismis.my"/>
            </a:endParaRPr>
          </a:p>
        </p:txBody>
      </p:sp>
      <p:sp>
        <p:nvSpPr>
          <p:cNvPr id="51" name="TextBox 51"/>
          <p:cNvSpPr txBox="1"/>
          <p:nvPr/>
        </p:nvSpPr>
        <p:spPr>
          <a:xfrm>
            <a:off x="14061224" y="9563214"/>
            <a:ext cx="3299789" cy="443135"/>
          </a:xfrm>
          <a:prstGeom prst="rect">
            <a:avLst/>
          </a:prstGeom>
        </p:spPr>
        <p:txBody>
          <a:bodyPr wrap="square" lIns="0" tIns="0" rIns="0" bIns="0" rtlCol="0" anchor="t">
            <a:spAutoFit/>
          </a:bodyPr>
          <a:lstStyle/>
          <a:p>
            <a:pPr marL="0" marR="0" lvl="0" indent="0" algn="ctr"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MONTHLY REACH</a:t>
            </a:r>
          </a:p>
          <a:p>
            <a:pPr marL="0" marR="0" lvl="0" indent="0" algn="ctr"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COMBINED FOLLOWERS</a:t>
            </a:r>
          </a:p>
        </p:txBody>
      </p:sp>
      <p:sp>
        <p:nvSpPr>
          <p:cNvPr id="62" name="TextBox 62"/>
          <p:cNvSpPr txBox="1"/>
          <p:nvPr/>
        </p:nvSpPr>
        <p:spPr>
          <a:xfrm>
            <a:off x="9480054" y="8338843"/>
            <a:ext cx="1327880" cy="625556"/>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470,403</a:t>
            </a:r>
          </a:p>
        </p:txBody>
      </p:sp>
      <p:sp>
        <p:nvSpPr>
          <p:cNvPr id="63" name="TextBox 63"/>
          <p:cNvSpPr txBox="1"/>
          <p:nvPr/>
        </p:nvSpPr>
        <p:spPr>
          <a:xfrm>
            <a:off x="15325362" y="8647430"/>
            <a:ext cx="1877441" cy="625556"/>
          </a:xfrm>
          <a:prstGeom prst="rect">
            <a:avLst/>
          </a:prstGeom>
        </p:spPr>
        <p:txBody>
          <a:bodyPr wrap="square"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2,312,998</a:t>
            </a:r>
          </a:p>
        </p:txBody>
      </p:sp>
      <p:sp>
        <p:nvSpPr>
          <p:cNvPr id="37" name="Freeform 23">
            <a:hlinkClick r:id="rId19"/>
            <a:extLst>
              <a:ext uri="{FF2B5EF4-FFF2-40B4-BE49-F238E27FC236}">
                <a16:creationId xmlns:a16="http://schemas.microsoft.com/office/drawing/2014/main" id="{BC67E5CF-C15D-FBA1-8864-0751290A0780}"/>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24">
            <a:hlinkClick r:id="rId22"/>
            <a:extLst>
              <a:ext uri="{FF2B5EF4-FFF2-40B4-BE49-F238E27FC236}">
                <a16:creationId xmlns:a16="http://schemas.microsoft.com/office/drawing/2014/main" id="{52C5F1F6-5945-7917-515C-534B6D7F40C6}"/>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25">
            <a:hlinkClick r:id="rId25"/>
            <a:extLst>
              <a:ext uri="{FF2B5EF4-FFF2-40B4-BE49-F238E27FC236}">
                <a16:creationId xmlns:a16="http://schemas.microsoft.com/office/drawing/2014/main" id="{0B61D9E1-BACD-7953-41E6-9E5BDED1B23A}"/>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0" name="Group 27">
            <a:extLst>
              <a:ext uri="{FF2B5EF4-FFF2-40B4-BE49-F238E27FC236}">
                <a16:creationId xmlns:a16="http://schemas.microsoft.com/office/drawing/2014/main" id="{4CBE1E94-AA49-8983-2555-B0B58EBE191F}"/>
              </a:ext>
            </a:extLst>
          </p:cNvPr>
          <p:cNvGrpSpPr/>
          <p:nvPr/>
        </p:nvGrpSpPr>
        <p:grpSpPr>
          <a:xfrm>
            <a:off x="11157083" y="9036412"/>
            <a:ext cx="617173" cy="617173"/>
            <a:chOff x="0" y="0"/>
            <a:chExt cx="822897" cy="822897"/>
          </a:xfrm>
        </p:grpSpPr>
        <p:grpSp>
          <p:nvGrpSpPr>
            <p:cNvPr id="65" name="Group 28">
              <a:extLst>
                <a:ext uri="{FF2B5EF4-FFF2-40B4-BE49-F238E27FC236}">
                  <a16:creationId xmlns:a16="http://schemas.microsoft.com/office/drawing/2014/main" id="{BCAAF432-4C75-5997-C355-F1E35396CC78}"/>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66595C85-ED37-56F2-B23A-77CD48F6938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TextBox 30">
                <a:extLst>
                  <a:ext uri="{FF2B5EF4-FFF2-40B4-BE49-F238E27FC236}">
                    <a16:creationId xmlns:a16="http://schemas.microsoft.com/office/drawing/2014/main" id="{FF898962-953A-79B2-6612-0A05A60D8857}"/>
                  </a:ext>
                </a:extLst>
              </p:cNvPr>
              <p:cNvSpPr txBox="1"/>
              <p:nvPr/>
            </p:nvSpPr>
            <p:spPr>
              <a:xfrm>
                <a:off x="76200" y="9525"/>
                <a:ext cx="660400" cy="727075"/>
              </a:xfrm>
              <a:prstGeom prst="rect">
                <a:avLst/>
              </a:prstGeom>
            </p:spPr>
            <p:txBody>
              <a:bodyPr lIns="50800" tIns="50800" rIns="50800" bIns="508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6" name="Freeform 31">
              <a:hlinkClick r:id="rId28"/>
              <a:extLst>
                <a:ext uri="{FF2B5EF4-FFF2-40B4-BE49-F238E27FC236}">
                  <a16:creationId xmlns:a16="http://schemas.microsoft.com/office/drawing/2014/main" id="{708E436A-CB2F-B5B0-3006-DB012C22C8FA}"/>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9" name="Picture 78" descr="A black x symbol with white background&#10;&#10;Description automatically generated">
            <a:hlinkClick r:id="rId30"/>
            <a:extLst>
              <a:ext uri="{FF2B5EF4-FFF2-40B4-BE49-F238E27FC236}">
                <a16:creationId xmlns:a16="http://schemas.microsoft.com/office/drawing/2014/main" id="{6FBB808D-D901-35A9-7677-E6DC0018C85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pic>
        <p:nvPicPr>
          <p:cNvPr id="24" name="Picture 23" descr="A colorful text with a star&#10;&#10;Description automatically generated">
            <a:extLst>
              <a:ext uri="{FF2B5EF4-FFF2-40B4-BE49-F238E27FC236}">
                <a16:creationId xmlns:a16="http://schemas.microsoft.com/office/drawing/2014/main" id="{9CBE004E-92A4-5C80-CE60-0CE39319CDB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81981" y="1026520"/>
            <a:ext cx="2461293" cy="1223175"/>
          </a:xfrm>
          <a:prstGeom prst="rect">
            <a:avLst/>
          </a:prstGeom>
        </p:spPr>
      </p:pic>
      <p:sp>
        <p:nvSpPr>
          <p:cNvPr id="27" name="TextBox 26">
            <a:extLst>
              <a:ext uri="{FF2B5EF4-FFF2-40B4-BE49-F238E27FC236}">
                <a16:creationId xmlns:a16="http://schemas.microsoft.com/office/drawing/2014/main" id="{0F6562DA-7881-9E08-9F21-D43A1D725FE8}"/>
              </a:ext>
            </a:extLst>
          </p:cNvPr>
          <p:cNvSpPr txBox="1"/>
          <p:nvPr/>
        </p:nvSpPr>
        <p:spPr>
          <a:xfrm>
            <a:off x="4594860" y="4958834"/>
            <a:ext cx="9189720" cy="369332"/>
          </a:xfrm>
          <a:prstGeom prst="rect">
            <a:avLst/>
          </a:prstGeom>
          <a:noFill/>
        </p:spPr>
        <p:txBody>
          <a:bodyPr wrap="square">
            <a:spAutoFit/>
          </a:bodyPr>
          <a:lstStyle/>
          <a:p>
            <a:r>
              <a:rPr lang="en-MY" sz="1800">
                <a:effectLst/>
                <a:latin typeface="Calibri" panose="020F0502020204030204" pitchFamily="34" charset="0"/>
                <a:ea typeface="DengXian" panose="02010600030101010101" pitchFamily="2" charset="-122"/>
                <a:cs typeface="Times New Roman" panose="02020603050405020304" pitchFamily="18" charset="0"/>
              </a:rPr>
              <a:t>highlight</a:t>
            </a:r>
            <a:endParaRPr lang="en-MY"/>
          </a:p>
        </p:txBody>
      </p:sp>
      <p:sp>
        <p:nvSpPr>
          <p:cNvPr id="29" name="TextBox 54">
            <a:extLst>
              <a:ext uri="{FF2B5EF4-FFF2-40B4-BE49-F238E27FC236}">
                <a16:creationId xmlns:a16="http://schemas.microsoft.com/office/drawing/2014/main" id="{EFB585DD-942A-D0A7-CEE3-169D13B0E291}"/>
              </a:ext>
            </a:extLst>
          </p:cNvPr>
          <p:cNvSpPr txBox="1"/>
          <p:nvPr/>
        </p:nvSpPr>
        <p:spPr>
          <a:xfrm>
            <a:off x="6699009" y="1825959"/>
            <a:ext cx="1614098"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1,908</a:t>
            </a:r>
          </a:p>
        </p:txBody>
      </p:sp>
      <p:sp>
        <p:nvSpPr>
          <p:cNvPr id="30" name="TextBox 55">
            <a:extLst>
              <a:ext uri="{FF2B5EF4-FFF2-40B4-BE49-F238E27FC236}">
                <a16:creationId xmlns:a16="http://schemas.microsoft.com/office/drawing/2014/main" id="{8BD65D21-F792-6D5F-6FE3-AE733F68748B}"/>
              </a:ext>
            </a:extLst>
          </p:cNvPr>
          <p:cNvSpPr txBox="1"/>
          <p:nvPr/>
        </p:nvSpPr>
        <p:spPr>
          <a:xfrm>
            <a:off x="6699009" y="3241914"/>
            <a:ext cx="1614098"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2,590</a:t>
            </a:r>
          </a:p>
        </p:txBody>
      </p:sp>
      <p:sp>
        <p:nvSpPr>
          <p:cNvPr id="31" name="TextBox 56">
            <a:extLst>
              <a:ext uri="{FF2B5EF4-FFF2-40B4-BE49-F238E27FC236}">
                <a16:creationId xmlns:a16="http://schemas.microsoft.com/office/drawing/2014/main" id="{7A60A041-9E1A-2542-53E5-75FD84E2A2FB}"/>
              </a:ext>
            </a:extLst>
          </p:cNvPr>
          <p:cNvSpPr txBox="1"/>
          <p:nvPr/>
        </p:nvSpPr>
        <p:spPr>
          <a:xfrm>
            <a:off x="6699009" y="4674014"/>
            <a:ext cx="1311894"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0:03:07</a:t>
            </a:r>
          </a:p>
        </p:txBody>
      </p:sp>
      <p:sp>
        <p:nvSpPr>
          <p:cNvPr id="70" name="TextBox 57">
            <a:extLst>
              <a:ext uri="{FF2B5EF4-FFF2-40B4-BE49-F238E27FC236}">
                <a16:creationId xmlns:a16="http://schemas.microsoft.com/office/drawing/2014/main" id="{C74EEC5D-0FAD-2719-A67C-37B464E270E6}"/>
              </a:ext>
            </a:extLst>
          </p:cNvPr>
          <p:cNvSpPr txBox="1"/>
          <p:nvPr/>
        </p:nvSpPr>
        <p:spPr>
          <a:xfrm>
            <a:off x="6261031" y="6649409"/>
            <a:ext cx="1272122"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lang="en-US" sz="3999">
                <a:solidFill>
                  <a:srgbClr val="F900B0"/>
                </a:solidFill>
                <a:latin typeface="Bebas Neue Bold"/>
              </a:rPr>
              <a:t>78.0</a:t>
            </a:r>
            <a:r>
              <a:rPr kumimoji="0" lang="en-US" sz="3999" b="0" i="0" u="none" strike="noStrike" kern="1200" cap="none" spc="0" normalizeH="0" baseline="0" noProof="0">
                <a:ln>
                  <a:noFill/>
                </a:ln>
                <a:solidFill>
                  <a:srgbClr val="F900B0"/>
                </a:solidFill>
                <a:effectLst/>
                <a:uLnTx/>
                <a:uFillTx/>
                <a:latin typeface="Bebas Neue Bold"/>
                <a:ea typeface="+mn-ea"/>
                <a:cs typeface="+mn-cs"/>
              </a:rPr>
              <a:t>%</a:t>
            </a:r>
          </a:p>
        </p:txBody>
      </p:sp>
      <p:sp>
        <p:nvSpPr>
          <p:cNvPr id="71" name="TextBox 58">
            <a:extLst>
              <a:ext uri="{FF2B5EF4-FFF2-40B4-BE49-F238E27FC236}">
                <a16:creationId xmlns:a16="http://schemas.microsoft.com/office/drawing/2014/main" id="{03CB241E-DAF4-3717-DE40-6106C12AF7ED}"/>
              </a:ext>
            </a:extLst>
          </p:cNvPr>
          <p:cNvSpPr txBox="1"/>
          <p:nvPr/>
        </p:nvSpPr>
        <p:spPr>
          <a:xfrm>
            <a:off x="8649736" y="6649409"/>
            <a:ext cx="1272122"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lang="en-US" sz="3999">
                <a:solidFill>
                  <a:srgbClr val="F900B0"/>
                </a:solidFill>
                <a:latin typeface="Bebas Neue Bold"/>
              </a:rPr>
              <a:t>22.0</a:t>
            </a:r>
            <a:r>
              <a:rPr kumimoji="0" lang="en-US" sz="3999" b="0" i="0" u="none" strike="noStrike" kern="1200" cap="none" spc="0" normalizeH="0" baseline="0" noProof="0">
                <a:ln>
                  <a:noFill/>
                </a:ln>
                <a:solidFill>
                  <a:srgbClr val="F900B0"/>
                </a:solidFill>
                <a:effectLst/>
                <a:uLnTx/>
                <a:uFillTx/>
                <a:latin typeface="Bebas Neue Bold"/>
                <a:ea typeface="+mn-ea"/>
                <a:cs typeface="+mn-cs"/>
              </a:rPr>
              <a:t>%</a:t>
            </a:r>
          </a:p>
        </p:txBody>
      </p:sp>
      <p:sp>
        <p:nvSpPr>
          <p:cNvPr id="73" name="TextBox 59">
            <a:extLst>
              <a:ext uri="{FF2B5EF4-FFF2-40B4-BE49-F238E27FC236}">
                <a16:creationId xmlns:a16="http://schemas.microsoft.com/office/drawing/2014/main" id="{DAFAB65A-6819-081F-0A91-3AD9A2D5B573}"/>
              </a:ext>
            </a:extLst>
          </p:cNvPr>
          <p:cNvSpPr txBox="1"/>
          <p:nvPr/>
        </p:nvSpPr>
        <p:spPr>
          <a:xfrm>
            <a:off x="11761994" y="1686999"/>
            <a:ext cx="1272122"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lang="en-US" sz="3999">
                <a:solidFill>
                  <a:srgbClr val="F900B0"/>
                </a:solidFill>
                <a:latin typeface="Bebas Neue Bold"/>
              </a:rPr>
              <a:t>24.0</a:t>
            </a:r>
            <a:r>
              <a:rPr kumimoji="0" lang="en-US" sz="3999" b="0" i="0" u="none" strike="noStrike" kern="1200" cap="none" spc="0" normalizeH="0" baseline="0" noProof="0">
                <a:ln>
                  <a:noFill/>
                </a:ln>
                <a:solidFill>
                  <a:srgbClr val="F900B0"/>
                </a:solidFill>
                <a:effectLst/>
                <a:uLnTx/>
                <a:uFillTx/>
                <a:latin typeface="Bebas Neue Bold"/>
                <a:ea typeface="+mn-ea"/>
                <a:cs typeface="+mn-cs"/>
              </a:rPr>
              <a:t>%</a:t>
            </a:r>
          </a:p>
        </p:txBody>
      </p:sp>
      <p:sp>
        <p:nvSpPr>
          <p:cNvPr id="75" name="TextBox 60">
            <a:extLst>
              <a:ext uri="{FF2B5EF4-FFF2-40B4-BE49-F238E27FC236}">
                <a16:creationId xmlns:a16="http://schemas.microsoft.com/office/drawing/2014/main" id="{429413C4-7F3A-ACEA-43C2-1966B7FAFBCF}"/>
              </a:ext>
            </a:extLst>
          </p:cNvPr>
          <p:cNvSpPr txBox="1"/>
          <p:nvPr/>
        </p:nvSpPr>
        <p:spPr>
          <a:xfrm>
            <a:off x="13807132" y="1686999"/>
            <a:ext cx="1272122"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75.2%</a:t>
            </a:r>
          </a:p>
        </p:txBody>
      </p:sp>
      <p:sp>
        <p:nvSpPr>
          <p:cNvPr id="80" name="TextBox 61">
            <a:extLst>
              <a:ext uri="{FF2B5EF4-FFF2-40B4-BE49-F238E27FC236}">
                <a16:creationId xmlns:a16="http://schemas.microsoft.com/office/drawing/2014/main" id="{E916FB74-9AA8-DFDA-3B55-0D4CFFDB83A5}"/>
              </a:ext>
            </a:extLst>
          </p:cNvPr>
          <p:cNvSpPr txBox="1"/>
          <p:nvPr/>
        </p:nvSpPr>
        <p:spPr>
          <a:xfrm>
            <a:off x="16088892" y="1671109"/>
            <a:ext cx="1272122" cy="62555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F900B0"/>
                </a:solidFill>
                <a:effectLst/>
                <a:uLnTx/>
                <a:uFillTx/>
                <a:latin typeface="Bebas Neue Bold"/>
                <a:ea typeface="+mn-ea"/>
                <a:cs typeface="+mn-cs"/>
              </a:rPr>
              <a:t>0.9%</a:t>
            </a:r>
          </a:p>
        </p:txBody>
      </p:sp>
      <p:sp>
        <p:nvSpPr>
          <p:cNvPr id="81" name="TextBox 64">
            <a:extLst>
              <a:ext uri="{FF2B5EF4-FFF2-40B4-BE49-F238E27FC236}">
                <a16:creationId xmlns:a16="http://schemas.microsoft.com/office/drawing/2014/main" id="{A90C67B1-70CD-A0D3-FE27-0E8FDF5AC211}"/>
              </a:ext>
            </a:extLst>
          </p:cNvPr>
          <p:cNvSpPr txBox="1"/>
          <p:nvPr/>
        </p:nvSpPr>
        <p:spPr>
          <a:xfrm>
            <a:off x="14725650" y="364539"/>
            <a:ext cx="3113115" cy="212302"/>
          </a:xfrm>
          <a:prstGeom prst="rect">
            <a:avLst/>
          </a:prstGeom>
        </p:spPr>
        <p:txBody>
          <a:bodyPr wrap="square" lIns="0" tIns="0" rIns="0" bIns="0" rtlCol="0" anchor="t">
            <a:spAutoFit/>
          </a:bodyPr>
          <a:lstStyle/>
          <a:p>
            <a:pPr marL="0" marR="0" lvl="0" indent="0" algn="l" defTabSz="914400" rtl="0" eaLnBrk="1" fontAlgn="auto" latinLnBrk="0" hangingPunct="1">
              <a:lnSpc>
                <a:spcPts val="1820"/>
              </a:lnSpc>
              <a:spcBef>
                <a:spcPts val="0"/>
              </a:spcBef>
              <a:spcAft>
                <a:spcPts val="0"/>
              </a:spcAft>
              <a:buClrTx/>
              <a:buSzTx/>
              <a:buFontTx/>
              <a:buNone/>
              <a:tabLst/>
              <a:defRPr/>
            </a:pPr>
            <a:r>
              <a:rPr kumimoji="0" lang="en-US" sz="1300" b="0" i="0" u="none" strike="noStrike" kern="1200" cap="none" spc="0" normalizeH="0" baseline="0" noProof="0">
                <a:ln>
                  <a:noFill/>
                </a:ln>
                <a:solidFill>
                  <a:srgbClr val="9FA0A4"/>
                </a:solidFill>
                <a:effectLst/>
                <a:uLnTx/>
                <a:uFillTx/>
                <a:latin typeface="Inter Bold"/>
                <a:ea typeface="+mn-ea"/>
                <a:cs typeface="+mn-cs"/>
              </a:rPr>
              <a:t>(GOOGLE ANALYTICS </a:t>
            </a:r>
            <a:r>
              <a:rPr lang="en-US" sz="1300">
                <a:solidFill>
                  <a:srgbClr val="9FA0A4"/>
                </a:solidFill>
                <a:latin typeface="Inter Bold"/>
              </a:rPr>
              <a:t>APR</a:t>
            </a:r>
            <a:r>
              <a:rPr kumimoji="0" lang="en-US" sz="1300" b="0" i="0" u="none" strike="noStrike" kern="1200" cap="none" spc="0" normalizeH="0" baseline="0" noProof="0">
                <a:ln>
                  <a:noFill/>
                </a:ln>
                <a:solidFill>
                  <a:srgbClr val="9FA0A4"/>
                </a:solidFill>
                <a:effectLst/>
                <a:uLnTx/>
                <a:uFillTx/>
                <a:latin typeface="Inter Bold"/>
                <a:ea typeface="+mn-ea"/>
                <a:cs typeface="+mn-cs"/>
              </a:rPr>
              <a:t> 2025)</a:t>
            </a:r>
          </a:p>
        </p:txBody>
      </p:sp>
      <p:sp>
        <p:nvSpPr>
          <p:cNvPr id="82" name="TextBox 53">
            <a:extLst>
              <a:ext uri="{FF2B5EF4-FFF2-40B4-BE49-F238E27FC236}">
                <a16:creationId xmlns:a16="http://schemas.microsoft.com/office/drawing/2014/main" id="{7C72273E-CD4B-6DBC-B4B9-B21F8CCDEFDA}"/>
              </a:ext>
            </a:extLst>
          </p:cNvPr>
          <p:cNvSpPr txBox="1"/>
          <p:nvPr/>
        </p:nvSpPr>
        <p:spPr>
          <a:xfrm>
            <a:off x="12288295" y="3467100"/>
            <a:ext cx="2275956" cy="1086003"/>
          </a:xfrm>
          <a:prstGeom prst="rect">
            <a:avLst/>
          </a:prstGeom>
        </p:spPr>
        <p:txBody>
          <a:bodyPr lIns="0" tIns="0" rIns="0" bIns="0" rtlCol="0" anchor="t">
            <a:spAutoFit/>
          </a:bodyPr>
          <a:lstStyle/>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18 - 24 </a:t>
            </a:r>
            <a:r>
              <a:rPr kumimoji="0" lang="en-US" sz="2099" b="0" i="0" u="none" strike="noStrike" kern="1200" cap="none" spc="0" normalizeH="0" baseline="0" noProof="0">
                <a:ln>
                  <a:noFill/>
                </a:ln>
                <a:solidFill>
                  <a:srgbClr val="F900B0"/>
                </a:solidFill>
                <a:effectLst/>
                <a:uLnTx/>
                <a:uFillTx/>
                <a:latin typeface="Inter Bold"/>
                <a:ea typeface="+mn-ea"/>
                <a:cs typeface="+mn-cs"/>
              </a:rPr>
              <a:t>(0%)</a:t>
            </a:r>
          </a:p>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25 - 34 </a:t>
            </a:r>
            <a:r>
              <a:rPr kumimoji="0" lang="en-US" sz="2099" b="0" i="0" u="none" strike="noStrike" kern="1200" cap="none" spc="0" normalizeH="0" baseline="0" noProof="0">
                <a:ln>
                  <a:noFill/>
                </a:ln>
                <a:solidFill>
                  <a:srgbClr val="F900B0"/>
                </a:solidFill>
                <a:effectLst/>
                <a:uLnTx/>
                <a:uFillTx/>
                <a:latin typeface="Inter Bold"/>
                <a:ea typeface="+mn-ea"/>
                <a:cs typeface="+mn-cs"/>
              </a:rPr>
              <a:t>(</a:t>
            </a:r>
            <a:r>
              <a:rPr lang="en-US" sz="2099">
                <a:solidFill>
                  <a:srgbClr val="F900B0"/>
                </a:solidFill>
                <a:latin typeface="Inter Bold"/>
              </a:rPr>
              <a:t>6.1</a:t>
            </a:r>
            <a:r>
              <a:rPr kumimoji="0" lang="en-US" sz="2099" b="0" i="0" u="none" strike="noStrike" kern="1200" cap="none" spc="0" normalizeH="0" baseline="0" noProof="0">
                <a:ln>
                  <a:noFill/>
                </a:ln>
                <a:solidFill>
                  <a:srgbClr val="F900B0"/>
                </a:solidFill>
                <a:effectLst/>
                <a:uLnTx/>
                <a:uFillTx/>
                <a:latin typeface="Inter Bold"/>
                <a:ea typeface="+mn-ea"/>
                <a:cs typeface="+mn-cs"/>
              </a:rPr>
              <a:t>%)</a:t>
            </a:r>
          </a:p>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35 - 44 </a:t>
            </a:r>
            <a:r>
              <a:rPr lang="en-US" sz="2099">
                <a:solidFill>
                  <a:srgbClr val="F900B0"/>
                </a:solidFill>
                <a:latin typeface="Inter Bold"/>
              </a:rPr>
              <a:t>(9.3</a:t>
            </a:r>
            <a:r>
              <a:rPr kumimoji="0" lang="en-US" sz="2099" b="0" i="0" u="none" strike="noStrike" kern="1200" cap="none" spc="0" normalizeH="0" baseline="0" noProof="0">
                <a:ln>
                  <a:noFill/>
                </a:ln>
                <a:solidFill>
                  <a:srgbClr val="F900B0"/>
                </a:solidFill>
                <a:effectLst/>
                <a:uLnTx/>
                <a:uFillTx/>
                <a:latin typeface="Inter Bold"/>
                <a:ea typeface="+mn-ea"/>
                <a:cs typeface="+mn-cs"/>
              </a:rPr>
              <a:t>%)</a:t>
            </a:r>
          </a:p>
        </p:txBody>
      </p:sp>
      <p:sp>
        <p:nvSpPr>
          <p:cNvPr id="83" name="TextBox 69">
            <a:extLst>
              <a:ext uri="{FF2B5EF4-FFF2-40B4-BE49-F238E27FC236}">
                <a16:creationId xmlns:a16="http://schemas.microsoft.com/office/drawing/2014/main" id="{1473564E-A771-2E8C-5BCC-5ED21370657F}"/>
              </a:ext>
            </a:extLst>
          </p:cNvPr>
          <p:cNvSpPr txBox="1"/>
          <p:nvPr/>
        </p:nvSpPr>
        <p:spPr>
          <a:xfrm>
            <a:off x="14844788" y="3467100"/>
            <a:ext cx="2275956" cy="1108710"/>
          </a:xfrm>
          <a:prstGeom prst="rect">
            <a:avLst/>
          </a:prstGeom>
        </p:spPr>
        <p:txBody>
          <a:bodyPr lIns="0" tIns="0" rIns="0" bIns="0" rtlCol="0" anchor="t">
            <a:spAutoFit/>
          </a:bodyPr>
          <a:lstStyle/>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45 - 54</a:t>
            </a:r>
            <a:r>
              <a:rPr kumimoji="0" lang="en-US" sz="2099" b="0" i="0" u="none" strike="noStrike" kern="1200" cap="none" spc="0" normalizeH="0" baseline="0" noProof="0">
                <a:ln>
                  <a:noFill/>
                </a:ln>
                <a:solidFill>
                  <a:srgbClr val="F900B0"/>
                </a:solidFill>
                <a:effectLst/>
                <a:uLnTx/>
                <a:uFillTx/>
                <a:latin typeface="Inter Bold"/>
                <a:ea typeface="+mn-ea"/>
                <a:cs typeface="+mn-cs"/>
              </a:rPr>
              <a:t> (7.7%)</a:t>
            </a:r>
          </a:p>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55 - 64 </a:t>
            </a:r>
            <a:r>
              <a:rPr kumimoji="0" lang="en-US" sz="2099" b="0" i="0" u="none" strike="noStrike" kern="1200" cap="none" spc="0" normalizeH="0" baseline="0" noProof="0">
                <a:ln>
                  <a:noFill/>
                </a:ln>
                <a:solidFill>
                  <a:srgbClr val="F900B0"/>
                </a:solidFill>
                <a:effectLst/>
                <a:uLnTx/>
                <a:uFillTx/>
                <a:latin typeface="Inter Bold"/>
                <a:ea typeface="+mn-ea"/>
                <a:cs typeface="+mn-cs"/>
              </a:rPr>
              <a:t>(0%)</a:t>
            </a:r>
          </a:p>
          <a:p>
            <a:pPr marL="0" marR="0" lvl="0" indent="0" algn="just"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FFFFFF"/>
                </a:solidFill>
                <a:effectLst/>
                <a:uLnTx/>
                <a:uFillTx/>
                <a:latin typeface="Inter Bold"/>
                <a:ea typeface="+mn-ea"/>
                <a:cs typeface="+mn-cs"/>
              </a:rPr>
              <a:t>65+ </a:t>
            </a:r>
            <a:r>
              <a:rPr kumimoji="0" lang="en-US" sz="2099" b="0" i="0" u="none" strike="noStrike" kern="1200" cap="none" spc="0" normalizeH="0" baseline="0" noProof="0">
                <a:ln>
                  <a:noFill/>
                </a:ln>
                <a:solidFill>
                  <a:srgbClr val="F900B0"/>
                </a:solidFill>
                <a:effectLst/>
                <a:uLnTx/>
                <a:uFillTx/>
                <a:latin typeface="Inter Bold"/>
                <a:ea typeface="+mn-ea"/>
                <a:cs typeface="+mn-cs"/>
              </a:rPr>
              <a:t>(0%)</a:t>
            </a:r>
          </a:p>
        </p:txBody>
      </p:sp>
      <p:sp>
        <p:nvSpPr>
          <p:cNvPr id="25" name="Freeform 39">
            <a:extLst>
              <a:ext uri="{FF2B5EF4-FFF2-40B4-BE49-F238E27FC236}">
                <a16:creationId xmlns:a16="http://schemas.microsoft.com/office/drawing/2014/main" id="{9468A6D0-6637-A0F5-258B-060DCC7C9A6F}"/>
              </a:ext>
            </a:extLst>
          </p:cNvPr>
          <p:cNvSpPr/>
          <p:nvPr/>
        </p:nvSpPr>
        <p:spPr>
          <a:xfrm>
            <a:off x="12106272"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53" name="Freeform 39">
            <a:extLst>
              <a:ext uri="{FF2B5EF4-FFF2-40B4-BE49-F238E27FC236}">
                <a16:creationId xmlns:a16="http://schemas.microsoft.com/office/drawing/2014/main" id="{FC94478E-C174-3EEA-4349-D2F3A721169D}"/>
              </a:ext>
            </a:extLst>
          </p:cNvPr>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MY"/>
          </a:p>
        </p:txBody>
      </p:sp>
      <p:sp>
        <p:nvSpPr>
          <p:cNvPr id="54" name="TextBox 67">
            <a:extLst>
              <a:ext uri="{FF2B5EF4-FFF2-40B4-BE49-F238E27FC236}">
                <a16:creationId xmlns:a16="http://schemas.microsoft.com/office/drawing/2014/main" id="{03C3A827-FB60-E1DD-7F96-A2797A7C73DE}"/>
              </a:ext>
            </a:extLst>
          </p:cNvPr>
          <p:cNvSpPr txBox="1"/>
          <p:nvPr/>
        </p:nvSpPr>
        <p:spPr>
          <a:xfrm>
            <a:off x="15836110" y="6024952"/>
            <a:ext cx="2412015"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Dining, Cooking Enthusiasts/ Aspiring Chefs </a:t>
            </a:r>
          </a:p>
        </p:txBody>
      </p:sp>
      <p:sp>
        <p:nvSpPr>
          <p:cNvPr id="55" name="TextBox 70">
            <a:extLst>
              <a:ext uri="{FF2B5EF4-FFF2-40B4-BE49-F238E27FC236}">
                <a16:creationId xmlns:a16="http://schemas.microsoft.com/office/drawing/2014/main" id="{D87E6483-EE5E-929B-795D-BB436455F6D9}"/>
              </a:ext>
            </a:extLst>
          </p:cNvPr>
          <p:cNvSpPr txBox="1"/>
          <p:nvPr/>
        </p:nvSpPr>
        <p:spPr>
          <a:xfrm>
            <a:off x="12899897" y="7039831"/>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grpSp>
        <p:nvGrpSpPr>
          <p:cNvPr id="56" name="Group 55">
            <a:extLst>
              <a:ext uri="{FF2B5EF4-FFF2-40B4-BE49-F238E27FC236}">
                <a16:creationId xmlns:a16="http://schemas.microsoft.com/office/drawing/2014/main" id="{85B9BD90-D751-9A36-511E-B0CF9E446121}"/>
              </a:ext>
            </a:extLst>
          </p:cNvPr>
          <p:cNvGrpSpPr/>
          <p:nvPr/>
        </p:nvGrpSpPr>
        <p:grpSpPr>
          <a:xfrm>
            <a:off x="13270588" y="4762500"/>
            <a:ext cx="2883812" cy="342211"/>
            <a:chOff x="13610204" y="4718467"/>
            <a:chExt cx="2883812" cy="342211"/>
          </a:xfrm>
        </p:grpSpPr>
        <p:pic>
          <p:nvPicPr>
            <p:cNvPr id="57" name="Graphic 56" descr="Badge Question Mark with solid fill">
              <a:extLst>
                <a:ext uri="{FF2B5EF4-FFF2-40B4-BE49-F238E27FC236}">
                  <a16:creationId xmlns:a16="http://schemas.microsoft.com/office/drawing/2014/main" id="{98DE39F1-8F2B-3DBE-5784-F01E01455BE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3610204" y="4718467"/>
              <a:ext cx="342211" cy="342211"/>
            </a:xfrm>
            <a:prstGeom prst="rect">
              <a:avLst/>
            </a:prstGeom>
          </p:spPr>
        </p:pic>
        <p:sp>
          <p:nvSpPr>
            <p:cNvPr id="58" name="TextBox 54">
              <a:extLst>
                <a:ext uri="{FF2B5EF4-FFF2-40B4-BE49-F238E27FC236}">
                  <a16:creationId xmlns:a16="http://schemas.microsoft.com/office/drawing/2014/main" id="{DB4B2139-ED12-0B8C-28A8-54F01F9BD6A8}"/>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(76.9%)</a:t>
              </a:r>
            </a:p>
          </p:txBody>
        </p:sp>
      </p:grpSp>
      <p:sp>
        <p:nvSpPr>
          <p:cNvPr id="59" name="TextBox 67">
            <a:extLst>
              <a:ext uri="{FF2B5EF4-FFF2-40B4-BE49-F238E27FC236}">
                <a16:creationId xmlns:a16="http://schemas.microsoft.com/office/drawing/2014/main" id="{BF2D6070-23B4-E8CA-7DD5-36849157F2BE}"/>
              </a:ext>
            </a:extLst>
          </p:cNvPr>
          <p:cNvSpPr txBox="1"/>
          <p:nvPr/>
        </p:nvSpPr>
        <p:spPr>
          <a:xfrm>
            <a:off x="12940300" y="6090952"/>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a:t>
            </a:r>
          </a:p>
        </p:txBody>
      </p:sp>
      <p:sp>
        <p:nvSpPr>
          <p:cNvPr id="64" name="TextBox 63">
            <a:extLst>
              <a:ext uri="{FF2B5EF4-FFF2-40B4-BE49-F238E27FC236}">
                <a16:creationId xmlns:a16="http://schemas.microsoft.com/office/drawing/2014/main" id="{136338E5-13CD-86FF-6B22-DC93ABD0EA8B}"/>
              </a:ext>
            </a:extLst>
          </p:cNvPr>
          <p:cNvSpPr txBox="1"/>
          <p:nvPr/>
        </p:nvSpPr>
        <p:spPr>
          <a:xfrm>
            <a:off x="15774911" y="7014828"/>
            <a:ext cx="2174364" cy="323165"/>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Travel/Travel Buffs</a:t>
            </a:r>
          </a:p>
        </p:txBody>
      </p:sp>
      <p:pic>
        <p:nvPicPr>
          <p:cNvPr id="23" name="Picture 12" descr="Download Edorble Webvr - - Travel White Icon Png - Full Size PNG Image -  PNGkit">
            <a:extLst>
              <a:ext uri="{FF2B5EF4-FFF2-40B4-BE49-F238E27FC236}">
                <a16:creationId xmlns:a16="http://schemas.microsoft.com/office/drawing/2014/main" id="{D822B65F-333D-D4C6-349D-03721CB7233D}"/>
              </a:ext>
            </a:extLst>
          </p:cNvPr>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5085945" y="7089721"/>
            <a:ext cx="654605" cy="50828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41">
            <a:extLst>
              <a:ext uri="{FF2B5EF4-FFF2-40B4-BE49-F238E27FC236}">
                <a16:creationId xmlns:a16="http://schemas.microsoft.com/office/drawing/2014/main" id="{02C91298-E7B7-3EF9-F91C-1C3AA2EEB276}"/>
              </a:ext>
            </a:extLst>
          </p:cNvPr>
          <p:cNvSpPr/>
          <p:nvPr/>
        </p:nvSpPr>
        <p:spPr>
          <a:xfrm>
            <a:off x="12139961" y="6063914"/>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MY"/>
          </a:p>
        </p:txBody>
      </p:sp>
    </p:spTree>
    <p:extLst>
      <p:ext uri="{BB962C8B-B14F-4D97-AF65-F5344CB8AC3E}">
        <p14:creationId xmlns:p14="http://schemas.microsoft.com/office/powerpoint/2010/main" val="2080240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804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86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160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85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79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5015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98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78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825470"/>
            <a:ext cx="3827057" cy="222313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One of Malaysia’s largest Malay language entertainment and popular news portals focuses on the distribution of news as it happens.</a:t>
            </a:r>
          </a:p>
        </p:txBody>
      </p:sp>
      <p:sp>
        <p:nvSpPr>
          <p:cNvPr id="42" name="TextBox 42"/>
          <p:cNvSpPr txBox="1"/>
          <p:nvPr/>
        </p:nvSpPr>
        <p:spPr>
          <a:xfrm>
            <a:off x="1078086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78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78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441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86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617462"/>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siakapkeli.my"/>
              </a:rPr>
              <a:t>siakapkeli.my</a:t>
            </a:r>
          </a:p>
        </p:txBody>
      </p:sp>
      <p:sp>
        <p:nvSpPr>
          <p:cNvPr id="51" name="TextBox 51"/>
          <p:cNvSpPr txBox="1"/>
          <p:nvPr/>
        </p:nvSpPr>
        <p:spPr>
          <a:xfrm>
            <a:off x="13874124" y="9572834"/>
            <a:ext cx="357233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APRIL 2024)</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907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(6.2%)</a:t>
            </a:r>
          </a:p>
          <a:p>
            <a:pPr algn="just">
              <a:lnSpc>
                <a:spcPts val="2939"/>
              </a:lnSpc>
            </a:pPr>
            <a:r>
              <a:rPr lang="en-US" sz="2099">
                <a:solidFill>
                  <a:srgbClr val="FFFFFF"/>
                </a:solidFill>
                <a:latin typeface="Inter Bold"/>
              </a:rPr>
              <a:t>25 - 34 </a:t>
            </a:r>
            <a:r>
              <a:rPr lang="en-US" sz="2099">
                <a:solidFill>
                  <a:srgbClr val="F900B0"/>
                </a:solidFill>
                <a:latin typeface="Inter Bold"/>
              </a:rPr>
              <a:t>(39.8%)</a:t>
            </a:r>
          </a:p>
          <a:p>
            <a:pPr algn="just">
              <a:lnSpc>
                <a:spcPts val="2939"/>
              </a:lnSpc>
            </a:pPr>
            <a:r>
              <a:rPr lang="en-US" sz="2099">
                <a:solidFill>
                  <a:srgbClr val="FFFFFF"/>
                </a:solidFill>
                <a:latin typeface="Inter Bold"/>
              </a:rPr>
              <a:t>35 - 44 </a:t>
            </a:r>
            <a:r>
              <a:rPr lang="en-US" sz="2099">
                <a:solidFill>
                  <a:srgbClr val="F900B0"/>
                </a:solidFill>
                <a:latin typeface="Inter Bold"/>
              </a:rPr>
              <a:t>(31.0%)</a:t>
            </a:r>
          </a:p>
        </p:txBody>
      </p:sp>
      <p:sp>
        <p:nvSpPr>
          <p:cNvPr id="54" name="TextBox 54"/>
          <p:cNvSpPr txBox="1"/>
          <p:nvPr/>
        </p:nvSpPr>
        <p:spPr>
          <a:xfrm>
            <a:off x="6699788" y="1825959"/>
            <a:ext cx="1950727"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327,000</a:t>
            </a:r>
          </a:p>
        </p:txBody>
      </p:sp>
      <p:sp>
        <p:nvSpPr>
          <p:cNvPr id="55" name="TextBox 55"/>
          <p:cNvSpPr txBox="1"/>
          <p:nvPr/>
        </p:nvSpPr>
        <p:spPr>
          <a:xfrm>
            <a:off x="6699788" y="3241914"/>
            <a:ext cx="1645795"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3,145,816</a:t>
            </a:r>
          </a:p>
        </p:txBody>
      </p:sp>
      <p:sp>
        <p:nvSpPr>
          <p:cNvPr id="56" name="TextBox 56"/>
          <p:cNvSpPr txBox="1"/>
          <p:nvPr/>
        </p:nvSpPr>
        <p:spPr>
          <a:xfrm>
            <a:off x="669978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0:01:57</a:t>
            </a:r>
          </a:p>
        </p:txBody>
      </p:sp>
      <p:sp>
        <p:nvSpPr>
          <p:cNvPr id="57" name="TextBox 57"/>
          <p:cNvSpPr txBox="1"/>
          <p:nvPr/>
        </p:nvSpPr>
        <p:spPr>
          <a:xfrm>
            <a:off x="626181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56.6%</a:t>
            </a:r>
          </a:p>
        </p:txBody>
      </p:sp>
      <p:sp>
        <p:nvSpPr>
          <p:cNvPr id="58" name="TextBox 58"/>
          <p:cNvSpPr txBox="1"/>
          <p:nvPr/>
        </p:nvSpPr>
        <p:spPr>
          <a:xfrm>
            <a:off x="865051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43.4%</a:t>
            </a:r>
          </a:p>
        </p:txBody>
      </p:sp>
      <p:sp>
        <p:nvSpPr>
          <p:cNvPr id="59" name="TextBox 59"/>
          <p:cNvSpPr txBox="1"/>
          <p:nvPr/>
        </p:nvSpPr>
        <p:spPr>
          <a:xfrm>
            <a:off x="1176277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6.4%</a:t>
            </a:r>
          </a:p>
        </p:txBody>
      </p:sp>
      <p:sp>
        <p:nvSpPr>
          <p:cNvPr id="60" name="TextBox 60"/>
          <p:cNvSpPr txBox="1"/>
          <p:nvPr/>
        </p:nvSpPr>
        <p:spPr>
          <a:xfrm>
            <a:off x="1380791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93.0%</a:t>
            </a:r>
          </a:p>
        </p:txBody>
      </p:sp>
      <p:sp>
        <p:nvSpPr>
          <p:cNvPr id="61" name="TextBox 61"/>
          <p:cNvSpPr txBox="1"/>
          <p:nvPr/>
        </p:nvSpPr>
        <p:spPr>
          <a:xfrm>
            <a:off x="1608967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0.7%</a:t>
            </a:r>
          </a:p>
        </p:txBody>
      </p:sp>
      <p:sp>
        <p:nvSpPr>
          <p:cNvPr id="62" name="TextBox 62"/>
          <p:cNvSpPr txBox="1"/>
          <p:nvPr/>
        </p:nvSpPr>
        <p:spPr>
          <a:xfrm>
            <a:off x="9336526" y="8338071"/>
            <a:ext cx="1780427"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8,680,800</a:t>
            </a:r>
          </a:p>
        </p:txBody>
      </p:sp>
      <p:sp>
        <p:nvSpPr>
          <p:cNvPr id="63" name="TextBox 63"/>
          <p:cNvSpPr txBox="1"/>
          <p:nvPr/>
        </p:nvSpPr>
        <p:spPr>
          <a:xfrm>
            <a:off x="15325363" y="8647430"/>
            <a:ext cx="1876202"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28,300,000</a:t>
            </a:r>
          </a:p>
        </p:txBody>
      </p:sp>
      <p:sp>
        <p:nvSpPr>
          <p:cNvPr id="64" name="TextBox 64"/>
          <p:cNvSpPr txBox="1"/>
          <p:nvPr/>
        </p:nvSpPr>
        <p:spPr>
          <a:xfrm>
            <a:off x="14429600" y="437527"/>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556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(13.4%)</a:t>
            </a:r>
          </a:p>
          <a:p>
            <a:pPr algn="just">
              <a:lnSpc>
                <a:spcPts val="2939"/>
              </a:lnSpc>
            </a:pPr>
            <a:r>
              <a:rPr lang="en-US" sz="2099">
                <a:solidFill>
                  <a:srgbClr val="FFFFFF"/>
                </a:solidFill>
                <a:latin typeface="Inter Bold"/>
              </a:rPr>
              <a:t>55 - 64 </a:t>
            </a:r>
            <a:r>
              <a:rPr lang="en-US" sz="2099">
                <a:solidFill>
                  <a:srgbClr val="F900B0"/>
                </a:solidFill>
                <a:latin typeface="Inter Bold"/>
              </a:rPr>
              <a:t>(6.3%)</a:t>
            </a:r>
          </a:p>
          <a:p>
            <a:pPr algn="just">
              <a:lnSpc>
                <a:spcPts val="2939"/>
              </a:lnSpc>
            </a:pPr>
            <a:r>
              <a:rPr lang="en-US" sz="2099">
                <a:solidFill>
                  <a:srgbClr val="FFFFFF"/>
                </a:solidFill>
                <a:latin typeface="Inter Bold"/>
              </a:rPr>
              <a:t>65+ </a:t>
            </a:r>
            <a:r>
              <a:rPr lang="en-US" sz="2099">
                <a:solidFill>
                  <a:srgbClr val="F900B0"/>
                </a:solidFill>
                <a:latin typeface="Inter Bold"/>
              </a:rPr>
              <a:t>(3.3%)</a:t>
            </a:r>
          </a:p>
        </p:txBody>
      </p:sp>
      <p:sp>
        <p:nvSpPr>
          <p:cNvPr id="70" name="Freeform 70"/>
          <p:cNvSpPr/>
          <p:nvPr/>
        </p:nvSpPr>
        <p:spPr>
          <a:xfrm>
            <a:off x="1243948" y="1299315"/>
            <a:ext cx="2536409" cy="785197"/>
          </a:xfrm>
          <a:custGeom>
            <a:avLst/>
            <a:gdLst/>
            <a:ahLst/>
            <a:cxnLst/>
            <a:rect l="l" t="t" r="r" b="b"/>
            <a:pathLst>
              <a:path w="2536409" h="785197">
                <a:moveTo>
                  <a:pt x="0" y="0"/>
                </a:moveTo>
                <a:lnTo>
                  <a:pt x="2536409" y="0"/>
                </a:lnTo>
                <a:lnTo>
                  <a:pt x="2536409" y="785197"/>
                </a:lnTo>
                <a:lnTo>
                  <a:pt x="0" y="785197"/>
                </a:lnTo>
                <a:lnTo>
                  <a:pt x="0" y="0"/>
                </a:lnTo>
                <a:close/>
              </a:path>
            </a:pathLst>
          </a:custGeom>
          <a:blipFill>
            <a:blip r:embed="rId18"/>
            <a:stretch>
              <a:fillRect/>
            </a:stretch>
          </a:blipFill>
        </p:spPr>
        <p:txBody>
          <a:bodyPr/>
          <a:lstStyle/>
          <a:p>
            <a:endParaRPr lang="en-MY"/>
          </a:p>
        </p:txBody>
      </p:sp>
      <p:sp>
        <p:nvSpPr>
          <p:cNvPr id="38" name="Freeform 23">
            <a:hlinkClick r:id="rId19"/>
            <a:extLst>
              <a:ext uri="{FF2B5EF4-FFF2-40B4-BE49-F238E27FC236}">
                <a16:creationId xmlns:a16="http://schemas.microsoft.com/office/drawing/2014/main" id="{74AE5276-8CD1-51E5-A8EA-EBAFF8FBF6CC}"/>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39" name="Freeform 24">
            <a:hlinkClick r:id="rId22"/>
            <a:extLst>
              <a:ext uri="{FF2B5EF4-FFF2-40B4-BE49-F238E27FC236}">
                <a16:creationId xmlns:a16="http://schemas.microsoft.com/office/drawing/2014/main" id="{ED6D4782-777B-FA89-62BC-4C227F3619F4}"/>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sp>
        <p:nvSpPr>
          <p:cNvPr id="40" name="Freeform 25">
            <a:hlinkClick r:id="rId25"/>
            <a:extLst>
              <a:ext uri="{FF2B5EF4-FFF2-40B4-BE49-F238E27FC236}">
                <a16:creationId xmlns:a16="http://schemas.microsoft.com/office/drawing/2014/main" id="{05AD88A2-B37B-4E66-CE22-A6ADE6E3BD81}"/>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grpSp>
        <p:nvGrpSpPr>
          <p:cNvPr id="65" name="Group 27">
            <a:extLst>
              <a:ext uri="{FF2B5EF4-FFF2-40B4-BE49-F238E27FC236}">
                <a16:creationId xmlns:a16="http://schemas.microsoft.com/office/drawing/2014/main" id="{B3BB7D51-E1EC-9814-9C77-2A898A89633D}"/>
              </a:ext>
            </a:extLst>
          </p:cNvPr>
          <p:cNvGrpSpPr/>
          <p:nvPr/>
        </p:nvGrpSpPr>
        <p:grpSpPr>
          <a:xfrm>
            <a:off x="11161064" y="9036873"/>
            <a:ext cx="617173" cy="617173"/>
            <a:chOff x="0" y="0"/>
            <a:chExt cx="822897" cy="822897"/>
          </a:xfrm>
        </p:grpSpPr>
        <p:grpSp>
          <p:nvGrpSpPr>
            <p:cNvPr id="66" name="Group 28">
              <a:extLst>
                <a:ext uri="{FF2B5EF4-FFF2-40B4-BE49-F238E27FC236}">
                  <a16:creationId xmlns:a16="http://schemas.microsoft.com/office/drawing/2014/main" id="{990BAD59-7A08-90D0-1B7C-6D7A648CA151}"/>
                </a:ext>
              </a:extLst>
            </p:cNvPr>
            <p:cNvGrpSpPr/>
            <p:nvPr/>
          </p:nvGrpSpPr>
          <p:grpSpPr>
            <a:xfrm>
              <a:off x="0" y="0"/>
              <a:ext cx="822897" cy="822897"/>
              <a:chOff x="0" y="0"/>
              <a:chExt cx="812800" cy="812800"/>
            </a:xfrm>
          </p:grpSpPr>
          <p:sp>
            <p:nvSpPr>
              <p:cNvPr id="68" name="Freeform 29">
                <a:extLst>
                  <a:ext uri="{FF2B5EF4-FFF2-40B4-BE49-F238E27FC236}">
                    <a16:creationId xmlns:a16="http://schemas.microsoft.com/office/drawing/2014/main" id="{FA54E0BB-9342-DBBF-725D-DBEE545BB05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1" name="TextBox 30">
                <a:extLst>
                  <a:ext uri="{FF2B5EF4-FFF2-40B4-BE49-F238E27FC236}">
                    <a16:creationId xmlns:a16="http://schemas.microsoft.com/office/drawing/2014/main" id="{64A70480-6E5C-B65E-6F3B-FAFBA80F2EB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7" name="Freeform 31">
              <a:hlinkClick r:id="rId28"/>
              <a:extLst>
                <a:ext uri="{FF2B5EF4-FFF2-40B4-BE49-F238E27FC236}">
                  <a16:creationId xmlns:a16="http://schemas.microsoft.com/office/drawing/2014/main" id="{A00A9F1E-0D53-129A-D248-CBAC2F843D56}"/>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9"/>
              <a:stretch>
                <a:fillRect l="-27202" t="-7280" r="-28106" b="-37788"/>
              </a:stretch>
            </a:blipFill>
          </p:spPr>
          <p:txBody>
            <a:bodyPr/>
            <a:lstStyle/>
            <a:p>
              <a:endParaRPr lang="en-MY"/>
            </a:p>
          </p:txBody>
        </p:sp>
      </p:grpSp>
      <p:pic>
        <p:nvPicPr>
          <p:cNvPr id="72" name="Picture 71" descr="A black x symbol with white background&#10;&#10;Description automatically generated">
            <a:hlinkClick r:id="rId30"/>
            <a:extLst>
              <a:ext uri="{FF2B5EF4-FFF2-40B4-BE49-F238E27FC236}">
                <a16:creationId xmlns:a16="http://schemas.microsoft.com/office/drawing/2014/main" id="{EB60AD8C-B228-B33D-D24E-358ADE351F72}"/>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TextBox 46">
            <a:extLst>
              <a:ext uri="{FF2B5EF4-FFF2-40B4-BE49-F238E27FC236}">
                <a16:creationId xmlns:a16="http://schemas.microsoft.com/office/drawing/2014/main" id="{CA13B04A-3632-677E-8AB1-37962AF5539A}"/>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4" name="Freeform 34">
            <a:extLst>
              <a:ext uri="{FF2B5EF4-FFF2-40B4-BE49-F238E27FC236}">
                <a16:creationId xmlns:a16="http://schemas.microsoft.com/office/drawing/2014/main" id="{4D255003-08C7-8BF7-19D8-F0C9111B51C4}"/>
              </a:ext>
            </a:extLst>
          </p:cNvPr>
          <p:cNvSpPr/>
          <p:nvPr/>
        </p:nvSpPr>
        <p:spPr>
          <a:xfrm>
            <a:off x="11887200" y="594255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5" name="TextBox 65">
            <a:extLst>
              <a:ext uri="{FF2B5EF4-FFF2-40B4-BE49-F238E27FC236}">
                <a16:creationId xmlns:a16="http://schemas.microsoft.com/office/drawing/2014/main" id="{872D8001-0CBC-6F8B-D7CE-6806B7F1FED7}"/>
              </a:ext>
            </a:extLst>
          </p:cNvPr>
          <p:cNvSpPr txBox="1"/>
          <p:nvPr/>
        </p:nvSpPr>
        <p:spPr>
          <a:xfrm>
            <a:off x="12860974" y="7049888"/>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Readers/Avid Political News Reader</a:t>
            </a:r>
          </a:p>
        </p:txBody>
      </p:sp>
      <p:sp>
        <p:nvSpPr>
          <p:cNvPr id="29" name="Freeform 39">
            <a:extLst>
              <a:ext uri="{FF2B5EF4-FFF2-40B4-BE49-F238E27FC236}">
                <a16:creationId xmlns:a16="http://schemas.microsoft.com/office/drawing/2014/main" id="{D4BB3A35-8B68-8A49-72F4-F28FF73C8A4C}"/>
              </a:ext>
            </a:extLst>
          </p:cNvPr>
          <p:cNvSpPr/>
          <p:nvPr/>
        </p:nvSpPr>
        <p:spPr>
          <a:xfrm>
            <a:off x="11869506" y="7221397"/>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TextBox 70">
            <a:extLst>
              <a:ext uri="{FF2B5EF4-FFF2-40B4-BE49-F238E27FC236}">
                <a16:creationId xmlns:a16="http://schemas.microsoft.com/office/drawing/2014/main" id="{0A5DC586-97AB-E28C-8227-9D1EEDD18F1A}"/>
              </a:ext>
            </a:extLst>
          </p:cNvPr>
          <p:cNvSpPr txBox="1"/>
          <p:nvPr/>
        </p:nvSpPr>
        <p:spPr>
          <a:xfrm>
            <a:off x="12795247" y="590550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7" name="TextBox 36">
            <a:extLst>
              <a:ext uri="{FF2B5EF4-FFF2-40B4-BE49-F238E27FC236}">
                <a16:creationId xmlns:a16="http://schemas.microsoft.com/office/drawing/2014/main" id="{FAC133CB-7A11-19E8-F6C5-8E11405C7E30}"/>
              </a:ext>
            </a:extLst>
          </p:cNvPr>
          <p:cNvSpPr txBox="1"/>
          <p:nvPr/>
        </p:nvSpPr>
        <p:spPr>
          <a:xfrm>
            <a:off x="15878858" y="5902988"/>
            <a:ext cx="1951150" cy="323165"/>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Travel/Travel Buffs</a:t>
            </a:r>
          </a:p>
        </p:txBody>
      </p:sp>
      <p:grpSp>
        <p:nvGrpSpPr>
          <p:cNvPr id="26" name="Group 25">
            <a:extLst>
              <a:ext uri="{FF2B5EF4-FFF2-40B4-BE49-F238E27FC236}">
                <a16:creationId xmlns:a16="http://schemas.microsoft.com/office/drawing/2014/main" id="{25013748-87EA-71A1-F4C4-21266FCBB706}"/>
              </a:ext>
            </a:extLst>
          </p:cNvPr>
          <p:cNvGrpSpPr/>
          <p:nvPr/>
        </p:nvGrpSpPr>
        <p:grpSpPr>
          <a:xfrm>
            <a:off x="13270588" y="4762500"/>
            <a:ext cx="2883812" cy="342211"/>
            <a:chOff x="13610204" y="4718467"/>
            <a:chExt cx="2883812" cy="342211"/>
          </a:xfrm>
        </p:grpSpPr>
        <p:pic>
          <p:nvPicPr>
            <p:cNvPr id="28" name="Graphic 27" descr="Badge Question Mark with solid fill">
              <a:extLst>
                <a:ext uri="{FF2B5EF4-FFF2-40B4-BE49-F238E27FC236}">
                  <a16:creationId xmlns:a16="http://schemas.microsoft.com/office/drawing/2014/main" id="{B3A19C6A-0D9C-9D1C-5A66-632D3247878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30" name="TextBox 54">
              <a:extLst>
                <a:ext uri="{FF2B5EF4-FFF2-40B4-BE49-F238E27FC236}">
                  <a16:creationId xmlns:a16="http://schemas.microsoft.com/office/drawing/2014/main" id="{4D417704-BEBC-BD9B-DDCC-AB17591A5B21}"/>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(0.0%)</a:t>
              </a:r>
            </a:p>
          </p:txBody>
        </p:sp>
      </p:grpSp>
      <p:sp>
        <p:nvSpPr>
          <p:cNvPr id="73" name="TextBox 67">
            <a:extLst>
              <a:ext uri="{FF2B5EF4-FFF2-40B4-BE49-F238E27FC236}">
                <a16:creationId xmlns:a16="http://schemas.microsoft.com/office/drawing/2014/main" id="{9E62349E-B0F7-EB84-3016-8E332A815B98}"/>
              </a:ext>
            </a:extLst>
          </p:cNvPr>
          <p:cNvSpPr txBox="1"/>
          <p:nvPr/>
        </p:nvSpPr>
        <p:spPr>
          <a:xfrm>
            <a:off x="15979023" y="6956594"/>
            <a:ext cx="2098704" cy="1055097"/>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Food &amp; Dining/Cooking Enthusiasts/Aspiring Chefs</a:t>
            </a:r>
          </a:p>
        </p:txBody>
      </p:sp>
      <p:pic>
        <p:nvPicPr>
          <p:cNvPr id="27" name="Picture 12" descr="Download Edorble Webvr - - Travel White Icon Png - Full Size PNG Image -  PNGkit">
            <a:extLst>
              <a:ext uri="{FF2B5EF4-FFF2-40B4-BE49-F238E27FC236}">
                <a16:creationId xmlns:a16="http://schemas.microsoft.com/office/drawing/2014/main" id="{E7E3FAFF-B5AB-77B7-8B3B-7A1499644304}"/>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5072868" y="5949757"/>
            <a:ext cx="654605" cy="508282"/>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39">
            <a:extLst>
              <a:ext uri="{FF2B5EF4-FFF2-40B4-BE49-F238E27FC236}">
                <a16:creationId xmlns:a16="http://schemas.microsoft.com/office/drawing/2014/main" id="{C410F931-B299-A2B8-A90A-376BCA9AA24A}"/>
              </a:ext>
            </a:extLst>
          </p:cNvPr>
          <p:cNvSpPr/>
          <p:nvPr/>
        </p:nvSpPr>
        <p:spPr>
          <a:xfrm>
            <a:off x="15080034" y="7182923"/>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42" name="TextBox 42"/>
          <p:cNvSpPr txBox="1"/>
          <p:nvPr/>
        </p:nvSpPr>
        <p:spPr>
          <a:xfrm>
            <a:off x="528635" y="2998962"/>
            <a:ext cx="3827057" cy="294548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multilingual lifestyle site serving the latest trending local news, life hacks, and inspiring stories. Each language platform offers different content that is catered to its specific audience.</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238399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a:rPr>
              <a:t>cn.syok.my</a:t>
            </a:r>
            <a:endParaRPr lang="en-US" sz="2099" u="sng">
              <a:solidFill>
                <a:srgbClr val="F900B0"/>
              </a:solidFill>
              <a:latin typeface="Inter"/>
              <a:hlinkClick r:id="rId12" tooltip="https://www.astroawani.com"/>
            </a:endParaRPr>
          </a:p>
        </p:txBody>
      </p:sp>
      <p:sp>
        <p:nvSpPr>
          <p:cNvPr id="54" name="TextBox 54"/>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(3.6%)</a:t>
            </a:r>
          </a:p>
          <a:p>
            <a:pPr algn="just">
              <a:lnSpc>
                <a:spcPts val="2939"/>
              </a:lnSpc>
            </a:pPr>
            <a:r>
              <a:rPr lang="en-US" sz="2099">
                <a:solidFill>
                  <a:srgbClr val="FFFFFF"/>
                </a:solidFill>
                <a:latin typeface="Inter Bold"/>
              </a:rPr>
              <a:t>25 - 34 </a:t>
            </a:r>
            <a:r>
              <a:rPr lang="en-US" sz="2099">
                <a:solidFill>
                  <a:srgbClr val="F900B0"/>
                </a:solidFill>
                <a:latin typeface="Inter Bold"/>
              </a:rPr>
              <a:t>(5.4%)</a:t>
            </a:r>
          </a:p>
          <a:p>
            <a:pPr algn="just">
              <a:lnSpc>
                <a:spcPts val="2939"/>
              </a:lnSpc>
            </a:pPr>
            <a:r>
              <a:rPr lang="en-US" sz="2099">
                <a:solidFill>
                  <a:srgbClr val="FFFFFF"/>
                </a:solidFill>
                <a:latin typeface="Inter Bold"/>
              </a:rPr>
              <a:t>35 - 44 </a:t>
            </a:r>
            <a:r>
              <a:rPr lang="en-US" sz="2099">
                <a:solidFill>
                  <a:srgbClr val="F900B0"/>
                </a:solidFill>
                <a:latin typeface="Inter Bold"/>
              </a:rPr>
              <a:t>(8.8%)</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16,814</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42,251</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0:04:41</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64.1%</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35.9%</a:t>
            </a:r>
          </a:p>
        </p:txBody>
      </p:sp>
      <p:sp>
        <p:nvSpPr>
          <p:cNvPr id="65" name="TextBox 65"/>
          <p:cNvSpPr txBox="1"/>
          <p:nvPr/>
        </p:nvSpPr>
        <p:spPr>
          <a:xfrm>
            <a:off x="14875574" y="437527"/>
            <a:ext cx="318654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(5.2%)</a:t>
            </a:r>
          </a:p>
          <a:p>
            <a:pPr algn="just">
              <a:lnSpc>
                <a:spcPts val="2939"/>
              </a:lnSpc>
            </a:pPr>
            <a:r>
              <a:rPr lang="en-US" sz="2099">
                <a:solidFill>
                  <a:srgbClr val="FFFFFF"/>
                </a:solidFill>
                <a:latin typeface="Inter Bold"/>
              </a:rPr>
              <a:t>55 - 64 </a:t>
            </a:r>
            <a:r>
              <a:rPr lang="en-US" sz="2099">
                <a:solidFill>
                  <a:srgbClr val="F900B0"/>
                </a:solidFill>
                <a:latin typeface="Inter Bold"/>
              </a:rPr>
              <a:t>(2.3%)</a:t>
            </a:r>
          </a:p>
          <a:p>
            <a:pPr algn="just">
              <a:lnSpc>
                <a:spcPts val="2939"/>
              </a:lnSpc>
            </a:pPr>
            <a:r>
              <a:rPr lang="en-US" sz="2099">
                <a:solidFill>
                  <a:srgbClr val="FFFFFF"/>
                </a:solidFill>
                <a:latin typeface="Inter Bold"/>
              </a:rPr>
              <a:t>65+ </a:t>
            </a:r>
            <a:r>
              <a:rPr lang="en-US" sz="2099">
                <a:solidFill>
                  <a:srgbClr val="F900B0"/>
                </a:solidFill>
                <a:latin typeface="Inter Bold"/>
              </a:rPr>
              <a:t>(0.9%)</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66" name="Freeform 24">
            <a:extLst>
              <a:ext uri="{FF2B5EF4-FFF2-40B4-BE49-F238E27FC236}">
                <a16:creationId xmlns:a16="http://schemas.microsoft.com/office/drawing/2014/main" id="{CACB4EC9-327A-B897-9F58-8CA0E7D9AF3C}"/>
              </a:ext>
            </a:extLst>
          </p:cNvPr>
          <p:cNvSpPr>
            <a:spLocks noChangeAspect="1"/>
          </p:cNvSpPr>
          <p:nvPr/>
        </p:nvSpPr>
        <p:spPr>
          <a:xfrm>
            <a:off x="1444166" y="1069851"/>
            <a:ext cx="2064521" cy="954505"/>
          </a:xfrm>
          <a:custGeom>
            <a:avLst/>
            <a:gdLst/>
            <a:ahLst/>
            <a:cxnLst/>
            <a:rect l="l" t="t" r="r" b="b"/>
            <a:pathLst>
              <a:path w="2428890" h="1122967">
                <a:moveTo>
                  <a:pt x="0" y="0"/>
                </a:moveTo>
                <a:lnTo>
                  <a:pt x="2428890" y="0"/>
                </a:lnTo>
                <a:lnTo>
                  <a:pt x="2428890" y="1122968"/>
                </a:lnTo>
                <a:lnTo>
                  <a:pt x="0" y="1122968"/>
                </a:lnTo>
                <a:lnTo>
                  <a:pt x="0" y="0"/>
                </a:lnTo>
                <a:close/>
              </a:path>
            </a:pathLst>
          </a:custGeom>
          <a:blipFill>
            <a:blip r:embed="rId13"/>
            <a:stretch>
              <a:fillRect/>
            </a:stretch>
          </a:blipFill>
        </p:spPr>
        <p:txBody>
          <a:bodyPr/>
          <a:lstStyle/>
          <a:p>
            <a:endParaRPr lang="en-MY"/>
          </a:p>
        </p:txBody>
      </p:sp>
      <p:sp>
        <p:nvSpPr>
          <p:cNvPr id="32" name="TextBox 44">
            <a:extLst>
              <a:ext uri="{FF2B5EF4-FFF2-40B4-BE49-F238E27FC236}">
                <a16:creationId xmlns:a16="http://schemas.microsoft.com/office/drawing/2014/main" id="{71F8B694-0F71-C10B-ADDC-1E392B787512}"/>
              </a:ext>
            </a:extLst>
          </p:cNvPr>
          <p:cNvSpPr txBox="1"/>
          <p:nvPr/>
        </p:nvSpPr>
        <p:spPr>
          <a:xfrm>
            <a:off x="1992382" y="1910653"/>
            <a:ext cx="1040045" cy="641394"/>
          </a:xfrm>
          <a:prstGeom prst="rect">
            <a:avLst/>
          </a:prstGeom>
        </p:spPr>
        <p:txBody>
          <a:bodyPr wrap="square" lIns="0" tIns="0" rIns="0" bIns="0" rtlCol="0" anchor="t">
            <a:spAutoFit/>
          </a:bodyPr>
          <a:lstStyle/>
          <a:p>
            <a:pPr algn="ctr">
              <a:lnSpc>
                <a:spcPts val="5599"/>
              </a:lnSpc>
            </a:pPr>
            <a:r>
              <a:rPr lang="en-US" sz="2800" b="1">
                <a:solidFill>
                  <a:srgbClr val="FEFFFF"/>
                </a:solidFill>
                <a:latin typeface="Neue Haas Grotesk Text Pro" panose="020B0504020202020204" pitchFamily="34" charset="0"/>
                <a:cs typeface="Arial" panose="020B0604020202020204" pitchFamily="34" charset="0"/>
              </a:rPr>
              <a:t>CHI</a:t>
            </a:r>
          </a:p>
        </p:txBody>
      </p:sp>
      <p:sp>
        <p:nvSpPr>
          <p:cNvPr id="36" name="TextBox 67">
            <a:extLst>
              <a:ext uri="{FF2B5EF4-FFF2-40B4-BE49-F238E27FC236}">
                <a16:creationId xmlns:a16="http://schemas.microsoft.com/office/drawing/2014/main" id="{1C9BDD57-89FE-7F26-24B0-1EC68F4DA4F5}"/>
              </a:ext>
            </a:extLst>
          </p:cNvPr>
          <p:cNvSpPr txBox="1"/>
          <p:nvPr/>
        </p:nvSpPr>
        <p:spPr>
          <a:xfrm>
            <a:off x="15836110" y="7264128"/>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Book  Lovers</a:t>
            </a:r>
          </a:p>
        </p:txBody>
      </p:sp>
      <p:pic>
        <p:nvPicPr>
          <p:cNvPr id="64" name="Graphic 63" descr="Books with solid fill">
            <a:extLst>
              <a:ext uri="{FF2B5EF4-FFF2-40B4-BE49-F238E27FC236}">
                <a16:creationId xmlns:a16="http://schemas.microsoft.com/office/drawing/2014/main" id="{EFC961C6-E791-3FB0-A394-3560D0793BF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995787" y="7190106"/>
            <a:ext cx="696594" cy="696594"/>
          </a:xfrm>
          <a:prstGeom prst="rect">
            <a:avLst/>
          </a:prstGeom>
        </p:spPr>
      </p:pic>
      <p:grpSp>
        <p:nvGrpSpPr>
          <p:cNvPr id="82" name="Group 32">
            <a:extLst>
              <a:ext uri="{FF2B5EF4-FFF2-40B4-BE49-F238E27FC236}">
                <a16:creationId xmlns:a16="http://schemas.microsoft.com/office/drawing/2014/main" id="{C7E93F00-DE98-C1AB-10AF-047C0918AEA8}"/>
              </a:ext>
            </a:extLst>
          </p:cNvPr>
          <p:cNvGrpSpPr/>
          <p:nvPr/>
        </p:nvGrpSpPr>
        <p:grpSpPr>
          <a:xfrm>
            <a:off x="14427409" y="8554197"/>
            <a:ext cx="679082" cy="789828"/>
            <a:chOff x="0" y="0"/>
            <a:chExt cx="905442" cy="1053104"/>
          </a:xfrm>
        </p:grpSpPr>
        <p:grpSp>
          <p:nvGrpSpPr>
            <p:cNvPr id="83" name="Group 33">
              <a:extLst>
                <a:ext uri="{FF2B5EF4-FFF2-40B4-BE49-F238E27FC236}">
                  <a16:creationId xmlns:a16="http://schemas.microsoft.com/office/drawing/2014/main" id="{C97BF04C-6EEA-D6AF-BD3B-F2BC6C536226}"/>
                </a:ext>
              </a:extLst>
            </p:cNvPr>
            <p:cNvGrpSpPr>
              <a:grpSpLocks noChangeAspect="1"/>
            </p:cNvGrpSpPr>
            <p:nvPr/>
          </p:nvGrpSpPr>
          <p:grpSpPr>
            <a:xfrm>
              <a:off x="0" y="0"/>
              <a:ext cx="905442" cy="1053104"/>
              <a:chOff x="0" y="0"/>
              <a:chExt cx="3937000" cy="4579056"/>
            </a:xfrm>
          </p:grpSpPr>
          <p:sp>
            <p:nvSpPr>
              <p:cNvPr id="84" name="Freeform 34">
                <a:extLst>
                  <a:ext uri="{FF2B5EF4-FFF2-40B4-BE49-F238E27FC236}">
                    <a16:creationId xmlns:a16="http://schemas.microsoft.com/office/drawing/2014/main" id="{028BC2D8-9C7D-EE67-F641-3AC7227DB0EC}"/>
                  </a:ext>
                </a:extLst>
              </p:cNvPr>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85" name="TextBox 52">
            <a:extLst>
              <a:ext uri="{FF2B5EF4-FFF2-40B4-BE49-F238E27FC236}">
                <a16:creationId xmlns:a16="http://schemas.microsoft.com/office/drawing/2014/main" id="{46F35288-D901-EB80-9EE1-A591E3BC1C2F}"/>
              </a:ext>
            </a:extLst>
          </p:cNvPr>
          <p:cNvSpPr txBox="1"/>
          <p:nvPr/>
        </p:nvSpPr>
        <p:spPr>
          <a:xfrm>
            <a:off x="14061224" y="9563214"/>
            <a:ext cx="336548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86" name="TextBox 53">
            <a:extLst>
              <a:ext uri="{FF2B5EF4-FFF2-40B4-BE49-F238E27FC236}">
                <a16:creationId xmlns:a16="http://schemas.microsoft.com/office/drawing/2014/main" id="{2941DD31-9FEA-6ED2-E333-3452B22DB733}"/>
              </a:ext>
            </a:extLst>
          </p:cNvPr>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87" name="TextBox 63">
            <a:extLst>
              <a:ext uri="{FF2B5EF4-FFF2-40B4-BE49-F238E27FC236}">
                <a16:creationId xmlns:a16="http://schemas.microsoft.com/office/drawing/2014/main" id="{D3FD085E-2D09-EDA3-A89D-6423B787D61B}"/>
              </a:ext>
            </a:extLst>
          </p:cNvPr>
          <p:cNvSpPr txBox="1"/>
          <p:nvPr/>
        </p:nvSpPr>
        <p:spPr>
          <a:xfrm>
            <a:off x="9219163" y="8338843"/>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194,624</a:t>
            </a:r>
          </a:p>
        </p:txBody>
      </p:sp>
      <p:sp>
        <p:nvSpPr>
          <p:cNvPr id="88" name="TextBox 64">
            <a:extLst>
              <a:ext uri="{FF2B5EF4-FFF2-40B4-BE49-F238E27FC236}">
                <a16:creationId xmlns:a16="http://schemas.microsoft.com/office/drawing/2014/main" id="{F0B824A2-0074-71AC-AB0A-250B9344F7A3}"/>
              </a:ext>
            </a:extLst>
          </p:cNvPr>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652,209</a:t>
            </a:r>
          </a:p>
        </p:txBody>
      </p:sp>
      <p:sp>
        <p:nvSpPr>
          <p:cNvPr id="89" name="Freeform 23">
            <a:hlinkClick r:id="rId16"/>
            <a:extLst>
              <a:ext uri="{FF2B5EF4-FFF2-40B4-BE49-F238E27FC236}">
                <a16:creationId xmlns:a16="http://schemas.microsoft.com/office/drawing/2014/main" id="{BE0B27E0-FB8E-1297-8B2B-C54125765910}"/>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90" name="Freeform 24">
            <a:hlinkClick r:id="rId19"/>
            <a:extLst>
              <a:ext uri="{FF2B5EF4-FFF2-40B4-BE49-F238E27FC236}">
                <a16:creationId xmlns:a16="http://schemas.microsoft.com/office/drawing/2014/main" id="{4EE388C2-AB1F-6D54-559A-01AAC037E434}"/>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91" name="Freeform 25">
            <a:hlinkClick r:id="rId22"/>
            <a:extLst>
              <a:ext uri="{FF2B5EF4-FFF2-40B4-BE49-F238E27FC236}">
                <a16:creationId xmlns:a16="http://schemas.microsoft.com/office/drawing/2014/main" id="{A41EEB39-242F-28B0-C5D6-50845087F481}"/>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grpSp>
        <p:nvGrpSpPr>
          <p:cNvPr id="92" name="Group 27">
            <a:extLst>
              <a:ext uri="{FF2B5EF4-FFF2-40B4-BE49-F238E27FC236}">
                <a16:creationId xmlns:a16="http://schemas.microsoft.com/office/drawing/2014/main" id="{0ACC59F9-8E5A-EFC4-5A17-17AEBA108DE5}"/>
              </a:ext>
            </a:extLst>
          </p:cNvPr>
          <p:cNvGrpSpPr/>
          <p:nvPr/>
        </p:nvGrpSpPr>
        <p:grpSpPr>
          <a:xfrm>
            <a:off x="11161064" y="9036873"/>
            <a:ext cx="617173" cy="617173"/>
            <a:chOff x="0" y="0"/>
            <a:chExt cx="822897" cy="822897"/>
          </a:xfrm>
        </p:grpSpPr>
        <p:grpSp>
          <p:nvGrpSpPr>
            <p:cNvPr id="93" name="Group 28">
              <a:extLst>
                <a:ext uri="{FF2B5EF4-FFF2-40B4-BE49-F238E27FC236}">
                  <a16:creationId xmlns:a16="http://schemas.microsoft.com/office/drawing/2014/main" id="{7DF63AEA-39AD-808B-DFCB-2FD0B57B7179}"/>
                </a:ext>
              </a:extLst>
            </p:cNvPr>
            <p:cNvGrpSpPr/>
            <p:nvPr/>
          </p:nvGrpSpPr>
          <p:grpSpPr>
            <a:xfrm>
              <a:off x="0" y="0"/>
              <a:ext cx="822897" cy="822897"/>
              <a:chOff x="0" y="0"/>
              <a:chExt cx="812800" cy="812800"/>
            </a:xfrm>
          </p:grpSpPr>
          <p:sp>
            <p:nvSpPr>
              <p:cNvPr id="95" name="Freeform 29">
                <a:extLst>
                  <a:ext uri="{FF2B5EF4-FFF2-40B4-BE49-F238E27FC236}">
                    <a16:creationId xmlns:a16="http://schemas.microsoft.com/office/drawing/2014/main" id="{557CCE6E-A3B7-EDDE-E72C-73BB6827DF8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96" name="TextBox 30">
                <a:extLst>
                  <a:ext uri="{FF2B5EF4-FFF2-40B4-BE49-F238E27FC236}">
                    <a16:creationId xmlns:a16="http://schemas.microsoft.com/office/drawing/2014/main" id="{25223539-0FDA-5EFA-C26B-E31C85BB8BF9}"/>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94" name="Freeform 31">
              <a:hlinkClick r:id="rId25"/>
              <a:extLst>
                <a:ext uri="{FF2B5EF4-FFF2-40B4-BE49-F238E27FC236}">
                  <a16:creationId xmlns:a16="http://schemas.microsoft.com/office/drawing/2014/main" id="{189D01C2-EBF7-60C4-C62E-91A18017DACF}"/>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6"/>
              <a:stretch>
                <a:fillRect l="-27202" t="-7280" r="-28106" b="-37788"/>
              </a:stretch>
            </a:blipFill>
          </p:spPr>
          <p:txBody>
            <a:bodyPr/>
            <a:lstStyle/>
            <a:p>
              <a:endParaRPr lang="en-MY"/>
            </a:p>
          </p:txBody>
        </p:sp>
      </p:grpSp>
      <p:pic>
        <p:nvPicPr>
          <p:cNvPr id="97" name="Picture 96" descr="A black x symbol with white background&#10;&#10;Description automatically generated">
            <a:hlinkClick r:id="rId27"/>
            <a:extLst>
              <a:ext uri="{FF2B5EF4-FFF2-40B4-BE49-F238E27FC236}">
                <a16:creationId xmlns:a16="http://schemas.microsoft.com/office/drawing/2014/main" id="{78888313-91B5-DFB3-37EC-2A71F3BA974B}"/>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8517" t="-3939" r="10514" b="-3939"/>
          <a:stretch/>
        </p:blipFill>
        <p:spPr>
          <a:xfrm>
            <a:off x="10511289" y="9039025"/>
            <a:ext cx="612809" cy="612809"/>
          </a:xfrm>
          <a:prstGeom prst="ellipse">
            <a:avLst/>
          </a:prstGeom>
          <a:solidFill>
            <a:schemeClr val="bg1"/>
          </a:solidFill>
        </p:spPr>
      </p:pic>
      <p:sp>
        <p:nvSpPr>
          <p:cNvPr id="23" name="Freeform 17">
            <a:extLst>
              <a:ext uri="{FF2B5EF4-FFF2-40B4-BE49-F238E27FC236}">
                <a16:creationId xmlns:a16="http://schemas.microsoft.com/office/drawing/2014/main" id="{B2BF4E67-8ED9-A965-81B0-972A254AB243}"/>
              </a:ext>
            </a:extLst>
          </p:cNvPr>
          <p:cNvSpPr/>
          <p:nvPr/>
        </p:nvSpPr>
        <p:spPr>
          <a:xfrm>
            <a:off x="11232690" y="1604892"/>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8D3675EA-8A7E-71B2-40C5-F4EBEB4AAC13}"/>
              </a:ext>
            </a:extLst>
          </p:cNvPr>
          <p:cNvSpPr/>
          <p:nvPr/>
        </p:nvSpPr>
        <p:spPr>
          <a:xfrm>
            <a:off x="15347490" y="1537320"/>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5BA558C1-5C8D-79EA-F5A2-E63DE7664CA8}"/>
              </a:ext>
            </a:extLst>
          </p:cNvPr>
          <p:cNvSpPr/>
          <p:nvPr/>
        </p:nvSpPr>
        <p:spPr>
          <a:xfrm>
            <a:off x="13366290" y="1483944"/>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FE00359C-AE37-1AA2-847B-3C0DF22538BF}"/>
              </a:ext>
            </a:extLst>
          </p:cNvPr>
          <p:cNvSpPr txBox="1"/>
          <p:nvPr/>
        </p:nvSpPr>
        <p:spPr>
          <a:xfrm>
            <a:off x="12147089" y="1562558"/>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36.8%</a:t>
            </a:r>
          </a:p>
        </p:txBody>
      </p:sp>
      <p:sp>
        <p:nvSpPr>
          <p:cNvPr id="27" name="TextBox 61">
            <a:extLst>
              <a:ext uri="{FF2B5EF4-FFF2-40B4-BE49-F238E27FC236}">
                <a16:creationId xmlns:a16="http://schemas.microsoft.com/office/drawing/2014/main" id="{033E976C-4137-13D4-9E62-6FAE16E0E07B}"/>
              </a:ext>
            </a:extLst>
          </p:cNvPr>
          <p:cNvSpPr txBox="1"/>
          <p:nvPr/>
        </p:nvSpPr>
        <p:spPr>
          <a:xfrm>
            <a:off x="14052090" y="1562558"/>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62.3%</a:t>
            </a:r>
          </a:p>
        </p:txBody>
      </p:sp>
      <p:sp>
        <p:nvSpPr>
          <p:cNvPr id="28" name="TextBox 62">
            <a:extLst>
              <a:ext uri="{FF2B5EF4-FFF2-40B4-BE49-F238E27FC236}">
                <a16:creationId xmlns:a16="http://schemas.microsoft.com/office/drawing/2014/main" id="{F8178464-4DDB-E57C-DD79-D748E475A65E}"/>
              </a:ext>
            </a:extLst>
          </p:cNvPr>
          <p:cNvSpPr txBox="1"/>
          <p:nvPr/>
        </p:nvSpPr>
        <p:spPr>
          <a:xfrm>
            <a:off x="16206314" y="1519167"/>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1.1%</a:t>
            </a:r>
          </a:p>
        </p:txBody>
      </p:sp>
      <p:sp>
        <p:nvSpPr>
          <p:cNvPr id="17" name="TextBox 46">
            <a:extLst>
              <a:ext uri="{FF2B5EF4-FFF2-40B4-BE49-F238E27FC236}">
                <a16:creationId xmlns:a16="http://schemas.microsoft.com/office/drawing/2014/main" id="{71D4B5D0-6FD7-D20A-6323-327BFDBB78CA}"/>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9" name="TextBox 28">
            <a:extLst>
              <a:ext uri="{FF2B5EF4-FFF2-40B4-BE49-F238E27FC236}">
                <a16:creationId xmlns:a16="http://schemas.microsoft.com/office/drawing/2014/main" id="{F5B5F064-27BD-2B57-8163-B01EC8EA19C7}"/>
              </a:ext>
            </a:extLst>
          </p:cNvPr>
          <p:cNvSpPr txBox="1"/>
          <p:nvPr/>
        </p:nvSpPr>
        <p:spPr>
          <a:xfrm>
            <a:off x="12742233" y="7134686"/>
            <a:ext cx="2189202" cy="1015663"/>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Media &amp; Entertainment / tv Lovers/ TV Drama Fans</a:t>
            </a:r>
          </a:p>
        </p:txBody>
      </p:sp>
      <p:sp>
        <p:nvSpPr>
          <p:cNvPr id="38" name="TextBox 70">
            <a:extLst>
              <a:ext uri="{FF2B5EF4-FFF2-40B4-BE49-F238E27FC236}">
                <a16:creationId xmlns:a16="http://schemas.microsoft.com/office/drawing/2014/main" id="{00130A1A-C1F5-DEE9-668E-2FFF6ECED1D3}"/>
              </a:ext>
            </a:extLst>
          </p:cNvPr>
          <p:cNvSpPr txBox="1"/>
          <p:nvPr/>
        </p:nvSpPr>
        <p:spPr>
          <a:xfrm>
            <a:off x="12872919" y="5995532"/>
            <a:ext cx="2002655" cy="516488"/>
          </a:xfrm>
          <a:prstGeom prst="rect">
            <a:avLst/>
          </a:prstGeom>
        </p:spPr>
        <p:txBody>
          <a:bodyPr lIns="0" tIns="0" rIns="0" bIns="0" rtlCol="0" anchor="t">
            <a:spAutoFit/>
          </a:bodyPr>
          <a:lstStyle/>
          <a:p>
            <a:pPr>
              <a:lnSpc>
                <a:spcPts val="2100"/>
              </a:lnSpc>
            </a:pPr>
            <a:r>
              <a:rPr lang="en-US" sz="1500" b="1">
                <a:solidFill>
                  <a:schemeClr val="bg1"/>
                </a:solidFill>
                <a:latin typeface="Inter" panose="020B0604020202020204" charset="0"/>
                <a:ea typeface="Inter" panose="020B0604020202020204" charset="0"/>
              </a:rPr>
              <a:t>Technology/</a:t>
            </a:r>
          </a:p>
          <a:p>
            <a:pPr>
              <a:lnSpc>
                <a:spcPts val="2100"/>
              </a:lnSpc>
            </a:pPr>
            <a:r>
              <a:rPr lang="en-US" sz="1500" b="1">
                <a:solidFill>
                  <a:schemeClr val="bg1"/>
                </a:solidFill>
                <a:latin typeface="Inter" panose="020B0604020202020204" charset="0"/>
                <a:ea typeface="Inter" panose="020B0604020202020204" charset="0"/>
              </a:rPr>
              <a:t>Technophiles</a:t>
            </a:r>
          </a:p>
        </p:txBody>
      </p:sp>
      <p:grpSp>
        <p:nvGrpSpPr>
          <p:cNvPr id="18" name="Group 17">
            <a:extLst>
              <a:ext uri="{FF2B5EF4-FFF2-40B4-BE49-F238E27FC236}">
                <a16:creationId xmlns:a16="http://schemas.microsoft.com/office/drawing/2014/main" id="{466A8331-5A53-B6A3-9532-0BE4EB7B0753}"/>
              </a:ext>
            </a:extLst>
          </p:cNvPr>
          <p:cNvGrpSpPr/>
          <p:nvPr/>
        </p:nvGrpSpPr>
        <p:grpSpPr>
          <a:xfrm>
            <a:off x="13270588" y="4762500"/>
            <a:ext cx="2883812" cy="342211"/>
            <a:chOff x="13610204" y="4718467"/>
            <a:chExt cx="2883812" cy="342211"/>
          </a:xfrm>
        </p:grpSpPr>
        <p:pic>
          <p:nvPicPr>
            <p:cNvPr id="19" name="Graphic 18" descr="Badge Question Mark with solid fill">
              <a:extLst>
                <a:ext uri="{FF2B5EF4-FFF2-40B4-BE49-F238E27FC236}">
                  <a16:creationId xmlns:a16="http://schemas.microsoft.com/office/drawing/2014/main" id="{95CC6C2B-BC10-1689-AC2D-BC058545154C}"/>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3610204" y="4718467"/>
              <a:ext cx="342211" cy="342211"/>
            </a:xfrm>
            <a:prstGeom prst="rect">
              <a:avLst/>
            </a:prstGeom>
          </p:spPr>
        </p:pic>
        <p:sp>
          <p:nvSpPr>
            <p:cNvPr id="30" name="TextBox 54">
              <a:extLst>
                <a:ext uri="{FF2B5EF4-FFF2-40B4-BE49-F238E27FC236}">
                  <a16:creationId xmlns:a16="http://schemas.microsoft.com/office/drawing/2014/main" id="{B2CEB0FF-7B37-BC9C-26A4-49C82AE7A451}"/>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(73.8%)</a:t>
              </a:r>
            </a:p>
          </p:txBody>
        </p:sp>
      </p:grpSp>
      <p:sp>
        <p:nvSpPr>
          <p:cNvPr id="39" name="TextBox 67">
            <a:extLst>
              <a:ext uri="{FF2B5EF4-FFF2-40B4-BE49-F238E27FC236}">
                <a16:creationId xmlns:a16="http://schemas.microsoft.com/office/drawing/2014/main" id="{1F406F37-ED1F-D32B-277A-3F5BDD2714D0}"/>
              </a:ext>
            </a:extLst>
          </p:cNvPr>
          <p:cNvSpPr txBox="1"/>
          <p:nvPr/>
        </p:nvSpPr>
        <p:spPr>
          <a:xfrm>
            <a:off x="15926668" y="5995532"/>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Banking &amp; Finance/ Avis Investors</a:t>
            </a:r>
          </a:p>
        </p:txBody>
      </p:sp>
      <p:pic>
        <p:nvPicPr>
          <p:cNvPr id="40" name="Picture 8" descr="Credit Card Payment White Icon HD PNG | Citypng">
            <a:extLst>
              <a:ext uri="{FF2B5EF4-FFF2-40B4-BE49-F238E27FC236}">
                <a16:creationId xmlns:a16="http://schemas.microsoft.com/office/drawing/2014/main" id="{9D5B2C8F-94A0-7AED-DD96-D90B6B61504C}"/>
              </a:ext>
            </a:extLst>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9375" b="90000" l="6000" r="90000">
                        <a14:foregroundMark x1="8250" y1="38750" x2="8250" y2="38750"/>
                        <a14:foregroundMark x1="6375" y1="38625" x2="6750" y2="38375"/>
                        <a14:foregroundMark x1="64875" y1="9375" x2="64875" y2="9375"/>
                        <a14:foregroundMark x1="64625" y1="9375" x2="66750" y2="9375"/>
                        <a14:foregroundMark x1="6000" y1="39875" x2="7875" y2="38000"/>
                        <a14:foregroundMark x1="34875" y1="71625" x2="42125" y2="71250"/>
                        <a14:foregroundMark x1="56625" y1="71625" x2="63875" y2="70625"/>
                        <a14:foregroundMark x1="41250" y1="78125" x2="52500" y2="76875"/>
                        <a14:foregroundMark x1="31625" y1="88875" x2="37500" y2="88875"/>
                      </a14:backgroundRemoval>
                    </a14:imgEffect>
                  </a14:imgLayer>
                </a14:imgProps>
              </a:ext>
              <a:ext uri="{28A0092B-C50C-407E-A947-70E740481C1C}">
                <a14:useLocalDpi xmlns:a14="http://schemas.microsoft.com/office/drawing/2010/main" val="0"/>
              </a:ext>
            </a:extLst>
          </a:blip>
          <a:srcRect/>
          <a:stretch>
            <a:fillRect/>
          </a:stretch>
        </p:blipFill>
        <p:spPr bwMode="auto">
          <a:xfrm>
            <a:off x="15032377" y="5832089"/>
            <a:ext cx="800705" cy="800705"/>
          </a:xfrm>
          <a:prstGeom prst="rect">
            <a:avLst/>
          </a:prstGeom>
          <a:noFill/>
          <a:extLst>
            <a:ext uri="{909E8E84-426E-40DD-AFC4-6F175D3DCCD1}">
              <a14:hiddenFill xmlns:a14="http://schemas.microsoft.com/office/drawing/2010/main">
                <a:solidFill>
                  <a:srgbClr val="FFFFFF"/>
                </a:solidFill>
              </a14:hiddenFill>
            </a:ext>
          </a:extLst>
        </p:spPr>
      </p:pic>
      <p:pic>
        <p:nvPicPr>
          <p:cNvPr id="41" name="Graphic 40" descr="Film strip with solid fill">
            <a:extLst>
              <a:ext uri="{FF2B5EF4-FFF2-40B4-BE49-F238E27FC236}">
                <a16:creationId xmlns:a16="http://schemas.microsoft.com/office/drawing/2014/main" id="{C329F317-95C9-8431-9A5B-DCF58156126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1965685" y="7224452"/>
            <a:ext cx="704684" cy="704684"/>
          </a:xfrm>
          <a:prstGeom prst="rect">
            <a:avLst/>
          </a:prstGeom>
        </p:spPr>
      </p:pic>
      <p:sp>
        <p:nvSpPr>
          <p:cNvPr id="33" name="Freeform 41">
            <a:extLst>
              <a:ext uri="{FF2B5EF4-FFF2-40B4-BE49-F238E27FC236}">
                <a16:creationId xmlns:a16="http://schemas.microsoft.com/office/drawing/2014/main" id="{40CB648F-F3DD-AC8E-8ECB-2D1AE4426E1F}"/>
              </a:ext>
            </a:extLst>
          </p:cNvPr>
          <p:cNvSpPr/>
          <p:nvPr/>
        </p:nvSpPr>
        <p:spPr>
          <a:xfrm>
            <a:off x="12063048" y="5918726"/>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MY"/>
          </a:p>
        </p:txBody>
      </p:sp>
    </p:spTree>
    <p:extLst>
      <p:ext uri="{BB962C8B-B14F-4D97-AF65-F5344CB8AC3E}">
        <p14:creationId xmlns:p14="http://schemas.microsoft.com/office/powerpoint/2010/main" val="220585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870943" y="1711783"/>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4985743" y="1644211"/>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004543" y="1590835"/>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9" name="Freeform 39"/>
          <p:cNvSpPr/>
          <p:nvPr/>
        </p:nvSpPr>
        <p:spPr>
          <a:xfrm>
            <a:off x="14723664" y="6085325"/>
            <a:ext cx="656239" cy="492179"/>
          </a:xfrm>
          <a:custGeom>
            <a:avLst/>
            <a:gdLst/>
            <a:ahLst/>
            <a:cxnLst/>
            <a:rect l="l" t="t" r="r" b="b"/>
            <a:pathLst>
              <a:path w="656239" h="492179">
                <a:moveTo>
                  <a:pt x="0" y="0"/>
                </a:moveTo>
                <a:lnTo>
                  <a:pt x="656238" y="0"/>
                </a:lnTo>
                <a:lnTo>
                  <a:pt x="656238" y="492179"/>
                </a:lnTo>
                <a:lnTo>
                  <a:pt x="0" y="4921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42" name="TextBox 42"/>
          <p:cNvSpPr txBox="1"/>
          <p:nvPr/>
        </p:nvSpPr>
        <p:spPr>
          <a:xfrm>
            <a:off x="528635" y="2998962"/>
            <a:ext cx="3827057" cy="294548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multilingual lifestyle site serving the latest trending local news, life hacks, and inspiring stories. Each language platform offers different content that is catered to its specific audience.</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2167477"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 + app</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9"/>
              </a:rPr>
              <a:t>bm.syok.my</a:t>
            </a:r>
            <a:endParaRPr lang="en-US" sz="2099" u="sng">
              <a:solidFill>
                <a:srgbClr val="F900B0"/>
              </a:solidFill>
              <a:latin typeface="Inter"/>
              <a:hlinkClick r:id="rId20" tooltip="https://www.astroawani.com"/>
            </a:endParaRPr>
          </a:p>
        </p:txBody>
      </p:sp>
      <p:sp>
        <p:nvSpPr>
          <p:cNvPr id="54" name="TextBox 54"/>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(4.3%)</a:t>
            </a:r>
          </a:p>
          <a:p>
            <a:pPr algn="just">
              <a:lnSpc>
                <a:spcPts val="2939"/>
              </a:lnSpc>
            </a:pPr>
            <a:r>
              <a:rPr lang="en-US" sz="2099">
                <a:solidFill>
                  <a:srgbClr val="FFFFFF"/>
                </a:solidFill>
                <a:latin typeface="Inter Bold"/>
              </a:rPr>
              <a:t>25 - 34 </a:t>
            </a:r>
            <a:r>
              <a:rPr lang="en-US" sz="2099">
                <a:solidFill>
                  <a:srgbClr val="F900B0"/>
                </a:solidFill>
                <a:latin typeface="Inter Bold"/>
              </a:rPr>
              <a:t>(7.0%)</a:t>
            </a:r>
          </a:p>
          <a:p>
            <a:pPr algn="just">
              <a:lnSpc>
                <a:spcPts val="2939"/>
              </a:lnSpc>
            </a:pPr>
            <a:r>
              <a:rPr lang="en-US" sz="2099">
                <a:solidFill>
                  <a:srgbClr val="FFFFFF"/>
                </a:solidFill>
                <a:latin typeface="Inter Bold"/>
              </a:rPr>
              <a:t>35 - 44 </a:t>
            </a:r>
            <a:r>
              <a:rPr lang="en-US" sz="2099">
                <a:solidFill>
                  <a:srgbClr val="F900B0"/>
                </a:solidFill>
                <a:latin typeface="Inter Bold"/>
              </a:rPr>
              <a:t>(14.1%)</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53,110</a:t>
            </a:r>
          </a:p>
        </p:txBody>
      </p:sp>
      <p:sp>
        <p:nvSpPr>
          <p:cNvPr id="56" name="TextBox 56"/>
          <p:cNvSpPr txBox="1"/>
          <p:nvPr/>
        </p:nvSpPr>
        <p:spPr>
          <a:xfrm>
            <a:off x="6699009" y="3241914"/>
            <a:ext cx="1844347"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164,759</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0:04:12</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72.7%</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27.3%</a:t>
            </a:r>
          </a:p>
        </p:txBody>
      </p:sp>
      <p:sp>
        <p:nvSpPr>
          <p:cNvPr id="60" name="TextBox 60"/>
          <p:cNvSpPr txBox="1"/>
          <p:nvPr/>
        </p:nvSpPr>
        <p:spPr>
          <a:xfrm>
            <a:off x="11804392" y="1669449"/>
            <a:ext cx="170121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43.0%</a:t>
            </a:r>
          </a:p>
        </p:txBody>
      </p:sp>
      <p:sp>
        <p:nvSpPr>
          <p:cNvPr id="61" name="TextBox 61"/>
          <p:cNvSpPr txBox="1"/>
          <p:nvPr/>
        </p:nvSpPr>
        <p:spPr>
          <a:xfrm>
            <a:off x="13690343" y="1669449"/>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55.7%</a:t>
            </a:r>
          </a:p>
        </p:txBody>
      </p:sp>
      <p:sp>
        <p:nvSpPr>
          <p:cNvPr id="62" name="TextBox 62"/>
          <p:cNvSpPr txBox="1"/>
          <p:nvPr/>
        </p:nvSpPr>
        <p:spPr>
          <a:xfrm>
            <a:off x="15844567" y="1626058"/>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0.8%</a:t>
            </a:r>
          </a:p>
        </p:txBody>
      </p:sp>
      <p:sp>
        <p:nvSpPr>
          <p:cNvPr id="65" name="TextBox 65"/>
          <p:cNvSpPr txBox="1"/>
          <p:nvPr/>
        </p:nvSpPr>
        <p:spPr>
          <a:xfrm>
            <a:off x="14574035" y="491127"/>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(6.9%)</a:t>
            </a:r>
          </a:p>
          <a:p>
            <a:pPr algn="just">
              <a:lnSpc>
                <a:spcPts val="2939"/>
              </a:lnSpc>
            </a:pPr>
            <a:r>
              <a:rPr lang="en-US" sz="2099">
                <a:solidFill>
                  <a:srgbClr val="FFFFFF"/>
                </a:solidFill>
                <a:latin typeface="Inter Bold"/>
              </a:rPr>
              <a:t>55 - 64 </a:t>
            </a:r>
            <a:r>
              <a:rPr lang="en-US" sz="2099">
                <a:solidFill>
                  <a:srgbClr val="F900B0"/>
                </a:solidFill>
                <a:latin typeface="Inter Bold"/>
              </a:rPr>
              <a:t>(2.6%)</a:t>
            </a:r>
          </a:p>
          <a:p>
            <a:pPr algn="just">
              <a:lnSpc>
                <a:spcPts val="2939"/>
              </a:lnSpc>
            </a:pPr>
            <a:r>
              <a:rPr lang="en-US" sz="2099">
                <a:solidFill>
                  <a:srgbClr val="FFFFFF"/>
                </a:solidFill>
                <a:latin typeface="Inter Bold"/>
              </a:rPr>
              <a:t>65+ </a:t>
            </a:r>
            <a:r>
              <a:rPr lang="en-US" sz="2099">
                <a:solidFill>
                  <a:srgbClr val="F900B0"/>
                </a:solidFill>
                <a:latin typeface="Inter Bold"/>
              </a:rPr>
              <a:t>(0.5%)</a:t>
            </a:r>
          </a:p>
        </p:txBody>
      </p:sp>
      <p:sp>
        <p:nvSpPr>
          <p:cNvPr id="68" name="TextBox 68"/>
          <p:cNvSpPr txBox="1"/>
          <p:nvPr/>
        </p:nvSpPr>
        <p:spPr>
          <a:xfrm>
            <a:off x="706594" y="6832295"/>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21" tooltip="https://apps.apple.com/my/app/astro-awani/id640446711"/>
              </a:rPr>
              <a:t>iOS</a:t>
            </a:r>
            <a:r>
              <a:rPr lang="en-US" sz="2099">
                <a:solidFill>
                  <a:srgbClr val="F900B0"/>
                </a:solidFill>
                <a:latin typeface="Inter"/>
              </a:rPr>
              <a:t> | </a:t>
            </a:r>
            <a:r>
              <a:rPr lang="en-US" sz="2099" u="sng">
                <a:solidFill>
                  <a:srgbClr val="F900B0"/>
                </a:solidFill>
                <a:latin typeface="Inter"/>
                <a:hlinkClick r:id="rId22" tooltip="https://play.google.com/store/apps/details?id=my.com.astro.awani&amp;hl=en"/>
              </a:rPr>
              <a:t>Android</a:t>
            </a:r>
            <a:endParaRPr lang="en-US" sz="2099" u="sng">
              <a:solidFill>
                <a:srgbClr val="F900B0"/>
              </a:solidFill>
              <a:latin typeface="Inter"/>
              <a:hlinkClick r:id="rId23" tooltip="https://play.google.com/store/apps/details?id=my.com.astro.awani&amp;hl=en"/>
            </a:endParaRPr>
          </a:p>
        </p:txBody>
      </p:sp>
      <p:sp>
        <p:nvSpPr>
          <p:cNvPr id="69" name="TextBox 69"/>
          <p:cNvSpPr txBox="1"/>
          <p:nvPr/>
        </p:nvSpPr>
        <p:spPr>
          <a:xfrm>
            <a:off x="15745381" y="6014991"/>
            <a:ext cx="2352717" cy="1055097"/>
          </a:xfrm>
          <a:prstGeom prst="rect">
            <a:avLst/>
          </a:prstGeom>
        </p:spPr>
        <p:txBody>
          <a:bodyPr wrap="square" lIns="0" tIns="0" rIns="0" bIns="0" rtlCol="0" anchor="t">
            <a:spAutoFit/>
          </a:bodyPr>
          <a:lstStyle/>
          <a:p>
            <a:pPr>
              <a:lnSpc>
                <a:spcPts val="2100"/>
              </a:lnSpc>
            </a:pPr>
            <a:r>
              <a:rPr lang="en-MY" sz="1500">
                <a:solidFill>
                  <a:schemeClr val="bg1"/>
                </a:solidFill>
                <a:latin typeface="Inter Bold" panose="020B0604020202020204" charset="0"/>
                <a:ea typeface="Inter Bold" panose="020B0604020202020204" charset="0"/>
              </a:rPr>
              <a:t>News &amp;Politics/Avid News Readers/ Entertainment News Enthusiasts</a:t>
            </a:r>
            <a:endParaRPr lang="en-US" sz="1500">
              <a:solidFill>
                <a:schemeClr val="bg1"/>
              </a:solidFill>
              <a:latin typeface="Inter Bold" panose="020B0604020202020204" charset="0"/>
              <a:ea typeface="Inter Bold" panose="020B0604020202020204" charset="0"/>
            </a:endParaRPr>
          </a:p>
        </p:txBody>
      </p:sp>
      <p:sp>
        <p:nvSpPr>
          <p:cNvPr id="70" name="TextBox 70"/>
          <p:cNvSpPr txBox="1"/>
          <p:nvPr/>
        </p:nvSpPr>
        <p:spPr>
          <a:xfrm>
            <a:off x="12872918" y="6052405"/>
            <a:ext cx="2002655" cy="785793"/>
          </a:xfrm>
          <a:prstGeom prst="rect">
            <a:avLst/>
          </a:prstGeom>
        </p:spPr>
        <p:txBody>
          <a:bodyPr lIns="0" tIns="0" rIns="0" bIns="0" rtlCol="0" anchor="t">
            <a:spAutoFit/>
          </a:bodyPr>
          <a:lstStyle/>
          <a:p>
            <a:pPr>
              <a:lnSpc>
                <a:spcPts val="2100"/>
              </a:lnSpc>
            </a:pPr>
            <a:r>
              <a:rPr lang="en-US" sz="1500">
                <a:solidFill>
                  <a:srgbClr val="FFFFFF"/>
                </a:solidFill>
                <a:latin typeface="Inter Bold"/>
              </a:rPr>
              <a:t>Media &amp; Entertainment/ Music Lovers</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66" name="Freeform 24">
            <a:extLst>
              <a:ext uri="{FF2B5EF4-FFF2-40B4-BE49-F238E27FC236}">
                <a16:creationId xmlns:a16="http://schemas.microsoft.com/office/drawing/2014/main" id="{CACB4EC9-327A-B897-9F58-8CA0E7D9AF3C}"/>
              </a:ext>
            </a:extLst>
          </p:cNvPr>
          <p:cNvSpPr>
            <a:spLocks noChangeAspect="1"/>
          </p:cNvSpPr>
          <p:nvPr/>
        </p:nvSpPr>
        <p:spPr>
          <a:xfrm>
            <a:off x="1444166" y="1069851"/>
            <a:ext cx="2064521" cy="954505"/>
          </a:xfrm>
          <a:custGeom>
            <a:avLst/>
            <a:gdLst/>
            <a:ahLst/>
            <a:cxnLst/>
            <a:rect l="l" t="t" r="r" b="b"/>
            <a:pathLst>
              <a:path w="2428890" h="1122967">
                <a:moveTo>
                  <a:pt x="0" y="0"/>
                </a:moveTo>
                <a:lnTo>
                  <a:pt x="2428890" y="0"/>
                </a:lnTo>
                <a:lnTo>
                  <a:pt x="2428890" y="1122968"/>
                </a:lnTo>
                <a:lnTo>
                  <a:pt x="0" y="1122968"/>
                </a:lnTo>
                <a:lnTo>
                  <a:pt x="0" y="0"/>
                </a:lnTo>
                <a:close/>
              </a:path>
            </a:pathLst>
          </a:custGeom>
          <a:blipFill>
            <a:blip r:embed="rId24"/>
            <a:stretch>
              <a:fillRect/>
            </a:stretch>
          </a:blipFill>
        </p:spPr>
        <p:txBody>
          <a:bodyPr/>
          <a:lstStyle/>
          <a:p>
            <a:endParaRPr lang="en-MY"/>
          </a:p>
        </p:txBody>
      </p:sp>
      <p:sp>
        <p:nvSpPr>
          <p:cNvPr id="32" name="TextBox 44">
            <a:extLst>
              <a:ext uri="{FF2B5EF4-FFF2-40B4-BE49-F238E27FC236}">
                <a16:creationId xmlns:a16="http://schemas.microsoft.com/office/drawing/2014/main" id="{71F8B694-0F71-C10B-ADDC-1E392B787512}"/>
              </a:ext>
            </a:extLst>
          </p:cNvPr>
          <p:cNvSpPr txBox="1"/>
          <p:nvPr/>
        </p:nvSpPr>
        <p:spPr>
          <a:xfrm>
            <a:off x="1956402" y="1909735"/>
            <a:ext cx="1040045" cy="641394"/>
          </a:xfrm>
          <a:prstGeom prst="rect">
            <a:avLst/>
          </a:prstGeom>
        </p:spPr>
        <p:txBody>
          <a:bodyPr wrap="square" lIns="0" tIns="0" rIns="0" bIns="0" rtlCol="0" anchor="t">
            <a:spAutoFit/>
          </a:bodyPr>
          <a:lstStyle/>
          <a:p>
            <a:pPr algn="ctr">
              <a:lnSpc>
                <a:spcPts val="5599"/>
              </a:lnSpc>
            </a:pPr>
            <a:r>
              <a:rPr lang="en-US" sz="2800" b="1">
                <a:solidFill>
                  <a:srgbClr val="FEFFFF"/>
                </a:solidFill>
                <a:latin typeface="Neue Haas Grotesk Text Pro" panose="020B0504020202020204" pitchFamily="34" charset="0"/>
                <a:cs typeface="Arial" panose="020B0604020202020204" pitchFamily="34" charset="0"/>
              </a:rPr>
              <a:t>BM</a:t>
            </a:r>
          </a:p>
        </p:txBody>
      </p:sp>
      <p:sp>
        <p:nvSpPr>
          <p:cNvPr id="71" name="Freeform 23">
            <a:hlinkClick r:id="rId25"/>
            <a:extLst>
              <a:ext uri="{FF2B5EF4-FFF2-40B4-BE49-F238E27FC236}">
                <a16:creationId xmlns:a16="http://schemas.microsoft.com/office/drawing/2014/main" id="{6CFB7145-7901-2EE4-758F-5B561A5D7641}"/>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74" name="Freeform 24">
            <a:hlinkClick r:id="rId28"/>
            <a:extLst>
              <a:ext uri="{FF2B5EF4-FFF2-40B4-BE49-F238E27FC236}">
                <a16:creationId xmlns:a16="http://schemas.microsoft.com/office/drawing/2014/main" id="{FA0E89BC-5FF5-107F-9A01-613CC806FEA0}"/>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75" name="Freeform 25">
            <a:hlinkClick r:id="rId31"/>
            <a:extLst>
              <a:ext uri="{FF2B5EF4-FFF2-40B4-BE49-F238E27FC236}">
                <a16:creationId xmlns:a16="http://schemas.microsoft.com/office/drawing/2014/main" id="{4825C760-CC13-1A17-51FE-D64932781256}"/>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grpSp>
        <p:nvGrpSpPr>
          <p:cNvPr id="77" name="Group 27">
            <a:extLst>
              <a:ext uri="{FF2B5EF4-FFF2-40B4-BE49-F238E27FC236}">
                <a16:creationId xmlns:a16="http://schemas.microsoft.com/office/drawing/2014/main" id="{AE880101-0A56-300C-C8E8-1EC2AA53A77B}"/>
              </a:ext>
            </a:extLst>
          </p:cNvPr>
          <p:cNvGrpSpPr/>
          <p:nvPr/>
        </p:nvGrpSpPr>
        <p:grpSpPr>
          <a:xfrm>
            <a:off x="11161064" y="9036873"/>
            <a:ext cx="617173" cy="617173"/>
            <a:chOff x="0" y="0"/>
            <a:chExt cx="822897" cy="822897"/>
          </a:xfrm>
        </p:grpSpPr>
        <p:grpSp>
          <p:nvGrpSpPr>
            <p:cNvPr id="78" name="Group 28">
              <a:extLst>
                <a:ext uri="{FF2B5EF4-FFF2-40B4-BE49-F238E27FC236}">
                  <a16:creationId xmlns:a16="http://schemas.microsoft.com/office/drawing/2014/main" id="{C0717EDB-ADA0-46EB-830C-5ADA5809A72E}"/>
                </a:ext>
              </a:extLst>
            </p:cNvPr>
            <p:cNvGrpSpPr/>
            <p:nvPr/>
          </p:nvGrpSpPr>
          <p:grpSpPr>
            <a:xfrm>
              <a:off x="0" y="0"/>
              <a:ext cx="822897" cy="822897"/>
              <a:chOff x="0" y="0"/>
              <a:chExt cx="812800" cy="812800"/>
            </a:xfrm>
          </p:grpSpPr>
          <p:sp>
            <p:nvSpPr>
              <p:cNvPr id="80" name="Freeform 29">
                <a:extLst>
                  <a:ext uri="{FF2B5EF4-FFF2-40B4-BE49-F238E27FC236}">
                    <a16:creationId xmlns:a16="http://schemas.microsoft.com/office/drawing/2014/main" id="{1F34F104-7447-E223-CAE6-8E36CACAF84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81" name="TextBox 30">
                <a:extLst>
                  <a:ext uri="{FF2B5EF4-FFF2-40B4-BE49-F238E27FC236}">
                    <a16:creationId xmlns:a16="http://schemas.microsoft.com/office/drawing/2014/main" id="{67070678-131F-6EE6-05D5-8E1B6E3A185B}"/>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9" name="Freeform 31">
              <a:hlinkClick r:id="rId34"/>
              <a:extLst>
                <a:ext uri="{FF2B5EF4-FFF2-40B4-BE49-F238E27FC236}">
                  <a16:creationId xmlns:a16="http://schemas.microsoft.com/office/drawing/2014/main" id="{3C02EF6B-8DB2-A3C2-B58D-B2056BD85A70}"/>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5"/>
              <a:stretch>
                <a:fillRect l="-27202" t="-7280" r="-28106" b="-37788"/>
              </a:stretch>
            </a:blipFill>
          </p:spPr>
          <p:txBody>
            <a:bodyPr/>
            <a:lstStyle/>
            <a:p>
              <a:endParaRPr lang="en-MY"/>
            </a:p>
          </p:txBody>
        </p:sp>
      </p:grpSp>
      <p:grpSp>
        <p:nvGrpSpPr>
          <p:cNvPr id="82" name="Group 32">
            <a:extLst>
              <a:ext uri="{FF2B5EF4-FFF2-40B4-BE49-F238E27FC236}">
                <a16:creationId xmlns:a16="http://schemas.microsoft.com/office/drawing/2014/main" id="{0D190400-C61C-8B7E-1609-0A914C2DE72D}"/>
              </a:ext>
            </a:extLst>
          </p:cNvPr>
          <p:cNvGrpSpPr/>
          <p:nvPr/>
        </p:nvGrpSpPr>
        <p:grpSpPr>
          <a:xfrm>
            <a:off x="14427409" y="8554197"/>
            <a:ext cx="679082" cy="789828"/>
            <a:chOff x="0" y="0"/>
            <a:chExt cx="905442" cy="1053104"/>
          </a:xfrm>
        </p:grpSpPr>
        <p:grpSp>
          <p:nvGrpSpPr>
            <p:cNvPr id="83" name="Group 33">
              <a:extLst>
                <a:ext uri="{FF2B5EF4-FFF2-40B4-BE49-F238E27FC236}">
                  <a16:creationId xmlns:a16="http://schemas.microsoft.com/office/drawing/2014/main" id="{77C5BD58-D52F-733F-078E-89548260AC59}"/>
                </a:ext>
              </a:extLst>
            </p:cNvPr>
            <p:cNvGrpSpPr>
              <a:grpSpLocks noChangeAspect="1"/>
            </p:cNvGrpSpPr>
            <p:nvPr/>
          </p:nvGrpSpPr>
          <p:grpSpPr>
            <a:xfrm>
              <a:off x="0" y="0"/>
              <a:ext cx="905442" cy="1053104"/>
              <a:chOff x="0" y="0"/>
              <a:chExt cx="3937000" cy="4579056"/>
            </a:xfrm>
          </p:grpSpPr>
          <p:sp>
            <p:nvSpPr>
              <p:cNvPr id="84" name="Freeform 34">
                <a:extLst>
                  <a:ext uri="{FF2B5EF4-FFF2-40B4-BE49-F238E27FC236}">
                    <a16:creationId xmlns:a16="http://schemas.microsoft.com/office/drawing/2014/main" id="{CD2F0E21-FE98-B0A1-F86E-8E91A1AE3AED}"/>
                  </a:ext>
                </a:extLst>
              </p:cNvPr>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85" name="TextBox 52">
            <a:extLst>
              <a:ext uri="{FF2B5EF4-FFF2-40B4-BE49-F238E27FC236}">
                <a16:creationId xmlns:a16="http://schemas.microsoft.com/office/drawing/2014/main" id="{099D68B0-6BE3-0542-533F-65DEFE428034}"/>
              </a:ext>
            </a:extLst>
          </p:cNvPr>
          <p:cNvSpPr txBox="1"/>
          <p:nvPr/>
        </p:nvSpPr>
        <p:spPr>
          <a:xfrm>
            <a:off x="14253563" y="9563214"/>
            <a:ext cx="327243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86" name="TextBox 53">
            <a:extLst>
              <a:ext uri="{FF2B5EF4-FFF2-40B4-BE49-F238E27FC236}">
                <a16:creationId xmlns:a16="http://schemas.microsoft.com/office/drawing/2014/main" id="{D17C8F18-1834-EA72-94E7-7CEC535237E7}"/>
              </a:ext>
            </a:extLst>
          </p:cNvPr>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87" name="TextBox 63">
            <a:extLst>
              <a:ext uri="{FF2B5EF4-FFF2-40B4-BE49-F238E27FC236}">
                <a16:creationId xmlns:a16="http://schemas.microsoft.com/office/drawing/2014/main" id="{750F3748-D508-9048-34C4-90558160E4D8}"/>
              </a:ext>
            </a:extLst>
          </p:cNvPr>
          <p:cNvSpPr txBox="1"/>
          <p:nvPr/>
        </p:nvSpPr>
        <p:spPr>
          <a:xfrm>
            <a:off x="9219163" y="8338843"/>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370,730</a:t>
            </a:r>
          </a:p>
        </p:txBody>
      </p:sp>
      <p:sp>
        <p:nvSpPr>
          <p:cNvPr id="88" name="TextBox 64">
            <a:extLst>
              <a:ext uri="{FF2B5EF4-FFF2-40B4-BE49-F238E27FC236}">
                <a16:creationId xmlns:a16="http://schemas.microsoft.com/office/drawing/2014/main" id="{6B18AF03-CDB0-4D96-1999-7A574A1CBFFD}"/>
              </a:ext>
            </a:extLst>
          </p:cNvPr>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2,239,309</a:t>
            </a:r>
          </a:p>
        </p:txBody>
      </p:sp>
      <p:pic>
        <p:nvPicPr>
          <p:cNvPr id="89" name="Picture 88" descr="A black x symbol with white background&#10;&#10;Description automatically generated">
            <a:hlinkClick r:id="rId36"/>
            <a:extLst>
              <a:ext uri="{FF2B5EF4-FFF2-40B4-BE49-F238E27FC236}">
                <a16:creationId xmlns:a16="http://schemas.microsoft.com/office/drawing/2014/main" id="{003CDCB6-C4D4-E067-D4C5-DB568673746A}"/>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pic>
        <p:nvPicPr>
          <p:cNvPr id="25" name="Graphic 24" descr="Music notes with solid fill">
            <a:extLst>
              <a:ext uri="{FF2B5EF4-FFF2-40B4-BE49-F238E27FC236}">
                <a16:creationId xmlns:a16="http://schemas.microsoft.com/office/drawing/2014/main" id="{0FCCE72E-87D6-716C-ADB5-1778C131AA5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1863206" y="6037729"/>
            <a:ext cx="914400" cy="914400"/>
          </a:xfrm>
          <a:prstGeom prst="rect">
            <a:avLst/>
          </a:prstGeom>
        </p:spPr>
      </p:pic>
      <p:sp>
        <p:nvSpPr>
          <p:cNvPr id="26" name="TextBox 67">
            <a:extLst>
              <a:ext uri="{FF2B5EF4-FFF2-40B4-BE49-F238E27FC236}">
                <a16:creationId xmlns:a16="http://schemas.microsoft.com/office/drawing/2014/main" id="{ACA38154-EBC0-8E59-ECC0-423295304529}"/>
              </a:ext>
            </a:extLst>
          </p:cNvPr>
          <p:cNvSpPr txBox="1"/>
          <p:nvPr/>
        </p:nvSpPr>
        <p:spPr>
          <a:xfrm>
            <a:off x="15732096" y="7236610"/>
            <a:ext cx="2098704" cy="516488"/>
          </a:xfrm>
          <a:prstGeom prst="rect">
            <a:avLst/>
          </a:prstGeom>
        </p:spPr>
        <p:txBody>
          <a:bodyPr wrap="square" lIns="0" tIns="0" rIns="0" bIns="0" rtlCol="0" anchor="t">
            <a:spAutoFit/>
          </a:bodyPr>
          <a:lstStyle/>
          <a:p>
            <a:pPr>
              <a:lnSpc>
                <a:spcPts val="2100"/>
              </a:lnSpc>
            </a:pPr>
            <a:r>
              <a:rPr lang="en-US" sz="1500" b="1">
                <a:solidFill>
                  <a:schemeClr val="bg1"/>
                </a:solidFill>
                <a:latin typeface="Inter" panose="020B0604020202020204" charset="0"/>
                <a:ea typeface="Inter" panose="020B0604020202020204" charset="0"/>
              </a:rPr>
              <a:t>Technology/</a:t>
            </a:r>
          </a:p>
          <a:p>
            <a:pPr>
              <a:lnSpc>
                <a:spcPts val="2100"/>
              </a:lnSpc>
            </a:pPr>
            <a:r>
              <a:rPr lang="en-US" sz="1500" b="1">
                <a:solidFill>
                  <a:schemeClr val="bg1"/>
                </a:solidFill>
                <a:latin typeface="Inter" panose="020B0604020202020204" charset="0"/>
                <a:ea typeface="Inter" panose="020B0604020202020204" charset="0"/>
              </a:rPr>
              <a:t>Technophiles</a:t>
            </a:r>
          </a:p>
        </p:txBody>
      </p:sp>
      <p:sp>
        <p:nvSpPr>
          <p:cNvPr id="23" name="TextBox 22">
            <a:extLst>
              <a:ext uri="{FF2B5EF4-FFF2-40B4-BE49-F238E27FC236}">
                <a16:creationId xmlns:a16="http://schemas.microsoft.com/office/drawing/2014/main" id="{C5225326-4FA3-1715-A70B-61B10AB4BF9B}"/>
              </a:ext>
            </a:extLst>
          </p:cNvPr>
          <p:cNvSpPr txBox="1"/>
          <p:nvPr/>
        </p:nvSpPr>
        <p:spPr>
          <a:xfrm>
            <a:off x="12705667" y="7032990"/>
            <a:ext cx="2189202"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Lifestyles &amp; Hobbies/</a:t>
            </a:r>
          </a:p>
          <a:p>
            <a:r>
              <a:rPr lang="en-MY" sz="1500" b="1">
                <a:solidFill>
                  <a:schemeClr val="bg1"/>
                </a:solidFill>
                <a:latin typeface="Inter" panose="020B0604020202020204" charset="0"/>
                <a:ea typeface="Inter" panose="020B0604020202020204" charset="0"/>
              </a:rPr>
              <a:t>Shutterbugs</a:t>
            </a:r>
          </a:p>
        </p:txBody>
      </p:sp>
      <p:grpSp>
        <p:nvGrpSpPr>
          <p:cNvPr id="28" name="Group 27">
            <a:extLst>
              <a:ext uri="{FF2B5EF4-FFF2-40B4-BE49-F238E27FC236}">
                <a16:creationId xmlns:a16="http://schemas.microsoft.com/office/drawing/2014/main" id="{EDD9C944-1148-1D38-116C-F7A4C695A18C}"/>
              </a:ext>
            </a:extLst>
          </p:cNvPr>
          <p:cNvGrpSpPr/>
          <p:nvPr/>
        </p:nvGrpSpPr>
        <p:grpSpPr>
          <a:xfrm>
            <a:off x="13030200" y="4610100"/>
            <a:ext cx="2883812" cy="346080"/>
            <a:chOff x="13610204" y="4638398"/>
            <a:chExt cx="2883812" cy="346080"/>
          </a:xfrm>
        </p:grpSpPr>
        <p:pic>
          <p:nvPicPr>
            <p:cNvPr id="30" name="Graphic 29" descr="Badge Question Mark with solid fill">
              <a:extLst>
                <a:ext uri="{FF2B5EF4-FFF2-40B4-BE49-F238E27FC236}">
                  <a16:creationId xmlns:a16="http://schemas.microsoft.com/office/drawing/2014/main" id="{0408DE63-6313-B98D-3406-BE330554376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3610204" y="4642267"/>
              <a:ext cx="342211" cy="342211"/>
            </a:xfrm>
            <a:prstGeom prst="rect">
              <a:avLst/>
            </a:prstGeom>
          </p:spPr>
        </p:pic>
        <p:sp>
          <p:nvSpPr>
            <p:cNvPr id="31" name="TextBox 54">
              <a:extLst>
                <a:ext uri="{FF2B5EF4-FFF2-40B4-BE49-F238E27FC236}">
                  <a16:creationId xmlns:a16="http://schemas.microsoft.com/office/drawing/2014/main" id="{E4550DD7-8EC1-DB7E-C6D0-606DF30ED295}"/>
                </a:ext>
              </a:extLst>
            </p:cNvPr>
            <p:cNvSpPr txBox="1"/>
            <p:nvPr/>
          </p:nvSpPr>
          <p:spPr>
            <a:xfrm>
              <a:off x="14061223" y="463839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(64.6%)</a:t>
              </a:r>
            </a:p>
          </p:txBody>
        </p:sp>
      </p:grpSp>
      <p:sp>
        <p:nvSpPr>
          <p:cNvPr id="24" name="Freeform 41">
            <a:extLst>
              <a:ext uri="{FF2B5EF4-FFF2-40B4-BE49-F238E27FC236}">
                <a16:creationId xmlns:a16="http://schemas.microsoft.com/office/drawing/2014/main" id="{30A680E3-2F4C-1BAC-44F4-372F73AB6F08}"/>
              </a:ext>
            </a:extLst>
          </p:cNvPr>
          <p:cNvSpPr/>
          <p:nvPr/>
        </p:nvSpPr>
        <p:spPr>
          <a:xfrm>
            <a:off x="14790691" y="7132279"/>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MY"/>
          </a:p>
        </p:txBody>
      </p:sp>
      <p:pic>
        <p:nvPicPr>
          <p:cNvPr id="33" name="Picture 12" descr="Shutter Icon - Photography &amp; Images icon Shutter icon Lens icon - CleanPNG  / KissPNG">
            <a:extLst>
              <a:ext uri="{FF2B5EF4-FFF2-40B4-BE49-F238E27FC236}">
                <a16:creationId xmlns:a16="http://schemas.microsoft.com/office/drawing/2014/main" id="{E80D5EC6-508A-A611-AB1A-5E177C290103}"/>
              </a:ext>
            </a:extLst>
          </p:cNvPr>
          <p:cNvPicPr>
            <a:picLocks noChangeAspect="1" noChangeArrowheads="1"/>
          </p:cNvPicPr>
          <p:nvPr/>
        </p:nvPicPr>
        <p:blipFill>
          <a:blip r:embed="rId44" cstate="print">
            <a:extLst>
              <a:ext uri="{BEBA8EAE-BF5A-486C-A8C5-ECC9F3942E4B}">
                <a14:imgProps xmlns:a14="http://schemas.microsoft.com/office/drawing/2010/main">
                  <a14:imgLayer r:embed="rId45">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02538" y="7012053"/>
            <a:ext cx="781018" cy="81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5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453995"/>
            <a:ext cx="3827057" cy="29660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Xuan provides updates on Astro’s Chinese channel programming, as well as event reports, celebrity trends, and entertainment and fashion news to more-than-half-a-million monthly consumers.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8253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xuan.com.my"/>
              </a:rPr>
              <a:t>xuan.com.my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5433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(1.0%)</a:t>
            </a:r>
          </a:p>
          <a:p>
            <a:pPr algn="just">
              <a:lnSpc>
                <a:spcPts val="2939"/>
              </a:lnSpc>
            </a:pPr>
            <a:r>
              <a:rPr lang="en-US" sz="2099">
                <a:solidFill>
                  <a:srgbClr val="FFFFFF"/>
                </a:solidFill>
                <a:latin typeface="Inter Bold"/>
              </a:rPr>
              <a:t>25 - 34 </a:t>
            </a:r>
            <a:r>
              <a:rPr lang="en-US" sz="2099">
                <a:solidFill>
                  <a:srgbClr val="F900B0"/>
                </a:solidFill>
                <a:latin typeface="Inter Bold"/>
              </a:rPr>
              <a:t>(2.7%)</a:t>
            </a:r>
          </a:p>
          <a:p>
            <a:pPr algn="just">
              <a:lnSpc>
                <a:spcPts val="2939"/>
              </a:lnSpc>
            </a:pPr>
            <a:r>
              <a:rPr lang="en-US" sz="2099">
                <a:solidFill>
                  <a:srgbClr val="FFFFFF"/>
                </a:solidFill>
                <a:latin typeface="Inter Bold"/>
              </a:rPr>
              <a:t>35 - 44 </a:t>
            </a:r>
            <a:r>
              <a:rPr lang="en-US" sz="2099">
                <a:solidFill>
                  <a:srgbClr val="F900B0"/>
                </a:solidFill>
                <a:latin typeface="Inter Bold"/>
              </a:rPr>
              <a:t>(6.2%)</a:t>
            </a:r>
          </a:p>
        </p:txBody>
      </p:sp>
      <p:sp>
        <p:nvSpPr>
          <p:cNvPr id="54" name="TextBox 54"/>
          <p:cNvSpPr txBox="1"/>
          <p:nvPr/>
        </p:nvSpPr>
        <p:spPr>
          <a:xfrm>
            <a:off x="6699009" y="1825959"/>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734,371</a:t>
            </a:r>
          </a:p>
        </p:txBody>
      </p:sp>
      <p:sp>
        <p:nvSpPr>
          <p:cNvPr id="55" name="TextBox 55"/>
          <p:cNvSpPr txBox="1"/>
          <p:nvPr/>
        </p:nvSpPr>
        <p:spPr>
          <a:xfrm>
            <a:off x="6699009" y="3241914"/>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1,662,002</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0:02:48</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55.4%</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44.6%</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10.1%</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88.5%</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1.2%</a:t>
            </a:r>
          </a:p>
        </p:txBody>
      </p:sp>
      <p:sp>
        <p:nvSpPr>
          <p:cNvPr id="62" name="TextBox 62"/>
          <p:cNvSpPr txBox="1"/>
          <p:nvPr/>
        </p:nvSpPr>
        <p:spPr>
          <a:xfrm>
            <a:off x="9480054" y="833884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882,293</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6,170,839</a:t>
            </a:r>
          </a:p>
        </p:txBody>
      </p:sp>
      <p:sp>
        <p:nvSpPr>
          <p:cNvPr id="64" name="TextBox 64"/>
          <p:cNvSpPr txBox="1"/>
          <p:nvPr/>
        </p:nvSpPr>
        <p:spPr>
          <a:xfrm>
            <a:off x="14564252" y="576950"/>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5433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(11.0%)</a:t>
            </a:r>
          </a:p>
          <a:p>
            <a:pPr algn="just">
              <a:lnSpc>
                <a:spcPts val="2939"/>
              </a:lnSpc>
            </a:pPr>
            <a:r>
              <a:rPr lang="en-US" sz="2099">
                <a:solidFill>
                  <a:srgbClr val="FFFFFF"/>
                </a:solidFill>
                <a:latin typeface="Inter Bold"/>
              </a:rPr>
              <a:t>55 - 64 </a:t>
            </a:r>
            <a:r>
              <a:rPr lang="en-US" sz="2099">
                <a:solidFill>
                  <a:srgbClr val="F900B0"/>
                </a:solidFill>
                <a:latin typeface="Inter Bold"/>
              </a:rPr>
              <a:t>(8.0%)</a:t>
            </a:r>
          </a:p>
          <a:p>
            <a:pPr algn="just">
              <a:lnSpc>
                <a:spcPts val="2939"/>
              </a:lnSpc>
            </a:pPr>
            <a:r>
              <a:rPr lang="en-US" sz="2099">
                <a:solidFill>
                  <a:srgbClr val="FFFFFF"/>
                </a:solidFill>
                <a:latin typeface="Inter Bold"/>
              </a:rPr>
              <a:t>65+ </a:t>
            </a:r>
            <a:r>
              <a:rPr lang="en-US" sz="2099">
                <a:solidFill>
                  <a:srgbClr val="F900B0"/>
                </a:solidFill>
                <a:latin typeface="Inter Bold"/>
              </a:rPr>
              <a:t>(3.8%)</a:t>
            </a:r>
          </a:p>
        </p:txBody>
      </p:sp>
      <p:sp>
        <p:nvSpPr>
          <p:cNvPr id="70" name="Freeform 70"/>
          <p:cNvSpPr/>
          <p:nvPr/>
        </p:nvSpPr>
        <p:spPr>
          <a:xfrm>
            <a:off x="1456977" y="649286"/>
            <a:ext cx="2085254" cy="2085254"/>
          </a:xfrm>
          <a:custGeom>
            <a:avLst/>
            <a:gdLst/>
            <a:ahLst/>
            <a:cxnLst/>
            <a:rect l="l" t="t" r="r" b="b"/>
            <a:pathLst>
              <a:path w="2085254" h="2085254">
                <a:moveTo>
                  <a:pt x="0" y="0"/>
                </a:moveTo>
                <a:lnTo>
                  <a:pt x="2085255" y="0"/>
                </a:lnTo>
                <a:lnTo>
                  <a:pt x="2085255" y="2085255"/>
                </a:lnTo>
                <a:lnTo>
                  <a:pt x="0" y="2085255"/>
                </a:lnTo>
                <a:lnTo>
                  <a:pt x="0" y="0"/>
                </a:lnTo>
                <a:close/>
              </a:path>
            </a:pathLst>
          </a:custGeom>
          <a:blipFill>
            <a:blip r:embed="rId18"/>
            <a:stretch>
              <a:fillRect/>
            </a:stretch>
          </a:blipFill>
        </p:spPr>
        <p:txBody>
          <a:bodyPr/>
          <a:lstStyle/>
          <a:p>
            <a:endParaRPr lang="en-MY"/>
          </a:p>
        </p:txBody>
      </p:sp>
      <p:sp>
        <p:nvSpPr>
          <p:cNvPr id="73" name="Freeform 39">
            <a:extLst>
              <a:ext uri="{FF2B5EF4-FFF2-40B4-BE49-F238E27FC236}">
                <a16:creationId xmlns:a16="http://schemas.microsoft.com/office/drawing/2014/main" id="{DE469FAE-7E35-FD7A-D597-D657A93794AE}"/>
              </a:ext>
            </a:extLst>
          </p:cNvPr>
          <p:cNvSpPr/>
          <p:nvPr/>
        </p:nvSpPr>
        <p:spPr>
          <a:xfrm>
            <a:off x="12061899" y="72421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76" name="TextBox 67">
            <a:extLst>
              <a:ext uri="{FF2B5EF4-FFF2-40B4-BE49-F238E27FC236}">
                <a16:creationId xmlns:a16="http://schemas.microsoft.com/office/drawing/2014/main" id="{9AE497F9-7DA5-1E66-3E31-4AA57D633B40}"/>
              </a:ext>
            </a:extLst>
          </p:cNvPr>
          <p:cNvSpPr txBox="1"/>
          <p:nvPr/>
        </p:nvSpPr>
        <p:spPr>
          <a:xfrm>
            <a:off x="15836110" y="7111728"/>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Book Lovers</a:t>
            </a:r>
          </a:p>
        </p:txBody>
      </p:sp>
      <p:pic>
        <p:nvPicPr>
          <p:cNvPr id="79" name="Graphic 78" descr="Books with solid fill">
            <a:extLst>
              <a:ext uri="{FF2B5EF4-FFF2-40B4-BE49-F238E27FC236}">
                <a16:creationId xmlns:a16="http://schemas.microsoft.com/office/drawing/2014/main" id="{58648B6C-88C9-0CF4-F0DB-0F7E11B86D0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995787" y="7037706"/>
            <a:ext cx="696594" cy="696594"/>
          </a:xfrm>
          <a:prstGeom prst="rect">
            <a:avLst/>
          </a:prstGeom>
        </p:spPr>
      </p:pic>
      <p:sp>
        <p:nvSpPr>
          <p:cNvPr id="37" name="Freeform 23">
            <a:hlinkClick r:id="rId23"/>
            <a:extLst>
              <a:ext uri="{FF2B5EF4-FFF2-40B4-BE49-F238E27FC236}">
                <a16:creationId xmlns:a16="http://schemas.microsoft.com/office/drawing/2014/main" id="{2838E9D9-F6E8-4339-786C-9D5B0162E493}"/>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sp>
        <p:nvSpPr>
          <p:cNvPr id="38" name="Freeform 24">
            <a:hlinkClick r:id="rId26"/>
            <a:extLst>
              <a:ext uri="{FF2B5EF4-FFF2-40B4-BE49-F238E27FC236}">
                <a16:creationId xmlns:a16="http://schemas.microsoft.com/office/drawing/2014/main" id="{384C6B0B-58BD-3BE9-5397-9A5C8FD083D8}"/>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39" name="Freeform 25">
            <a:hlinkClick r:id="rId29"/>
            <a:extLst>
              <a:ext uri="{FF2B5EF4-FFF2-40B4-BE49-F238E27FC236}">
                <a16:creationId xmlns:a16="http://schemas.microsoft.com/office/drawing/2014/main" id="{756A6AA0-E102-05A3-4922-5A9159865E81}"/>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C0B32075-1F09-A1DD-CBAF-AD726AF6CE7B}"/>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3A5022B7-C649-C686-1B4F-A11E823412BB}"/>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0FE223ED-BB5E-61EA-783E-4B9158591ED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E91D905B-F333-CBAA-5208-182C14CE444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32"/>
              <a:extLst>
                <a:ext uri="{FF2B5EF4-FFF2-40B4-BE49-F238E27FC236}">
                  <a16:creationId xmlns:a16="http://schemas.microsoft.com/office/drawing/2014/main" id="{2482C479-C0A7-5898-5ECF-BA279A342450}"/>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3"/>
              <a:stretch>
                <a:fillRect l="-27202" t="-7280" r="-28106" b="-37788"/>
              </a:stretch>
            </a:blipFill>
          </p:spPr>
          <p:txBody>
            <a:bodyPr/>
            <a:lstStyle/>
            <a:p>
              <a:endParaRPr lang="en-MY"/>
            </a:p>
          </p:txBody>
        </p:sp>
      </p:grpSp>
      <p:pic>
        <p:nvPicPr>
          <p:cNvPr id="77" name="Picture 76" descr="A black x symbol with white background&#10;&#10;Description automatically generated">
            <a:hlinkClick r:id="rId34"/>
            <a:extLst>
              <a:ext uri="{FF2B5EF4-FFF2-40B4-BE49-F238E27FC236}">
                <a16:creationId xmlns:a16="http://schemas.microsoft.com/office/drawing/2014/main" id="{8E505BBB-8772-F7D4-9E7E-A8C3A5ED1856}"/>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TextBox 69">
            <a:extLst>
              <a:ext uri="{FF2B5EF4-FFF2-40B4-BE49-F238E27FC236}">
                <a16:creationId xmlns:a16="http://schemas.microsoft.com/office/drawing/2014/main" id="{629F5B8B-3712-88DD-D6B5-B4EC622E98DE}"/>
              </a:ext>
            </a:extLst>
          </p:cNvPr>
          <p:cNvSpPr txBox="1"/>
          <p:nvPr/>
        </p:nvSpPr>
        <p:spPr>
          <a:xfrm>
            <a:off x="12872918" y="7060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sp>
        <p:nvSpPr>
          <p:cNvPr id="23" name="TextBox 46">
            <a:extLst>
              <a:ext uri="{FF2B5EF4-FFF2-40B4-BE49-F238E27FC236}">
                <a16:creationId xmlns:a16="http://schemas.microsoft.com/office/drawing/2014/main" id="{51AABC66-9F2C-F794-2BD8-C30B5B8FA92C}"/>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1" name="TextBox 67">
            <a:extLst>
              <a:ext uri="{FF2B5EF4-FFF2-40B4-BE49-F238E27FC236}">
                <a16:creationId xmlns:a16="http://schemas.microsoft.com/office/drawing/2014/main" id="{6A9F152A-B7F6-BC7F-F370-85E1C57CD712}"/>
              </a:ext>
            </a:extLst>
          </p:cNvPr>
          <p:cNvSpPr txBox="1"/>
          <p:nvPr/>
        </p:nvSpPr>
        <p:spPr>
          <a:xfrm>
            <a:off x="12820887" y="6146987"/>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Banking &amp; Finance/ Avis Investors</a:t>
            </a:r>
          </a:p>
        </p:txBody>
      </p:sp>
      <p:pic>
        <p:nvPicPr>
          <p:cNvPr id="45" name="Picture 8" descr="Credit Card Payment White Icon HD PNG | Citypng">
            <a:extLst>
              <a:ext uri="{FF2B5EF4-FFF2-40B4-BE49-F238E27FC236}">
                <a16:creationId xmlns:a16="http://schemas.microsoft.com/office/drawing/2014/main" id="{3A47B289-E7DA-A864-9F4E-9217FC637CAA}"/>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9375" b="90000" l="6000" r="90000">
                        <a14:foregroundMark x1="8250" y1="38750" x2="8250" y2="38750"/>
                        <a14:foregroundMark x1="6375" y1="38625" x2="6750" y2="38375"/>
                        <a14:foregroundMark x1="64875" y1="9375" x2="64875" y2="9375"/>
                        <a14:foregroundMark x1="64625" y1="9375" x2="66750" y2="9375"/>
                        <a14:foregroundMark x1="6000" y1="39875" x2="7875" y2="38000"/>
                        <a14:foregroundMark x1="34875" y1="71625" x2="42125" y2="71250"/>
                        <a14:foregroundMark x1="56625" y1="71625" x2="63875" y2="70625"/>
                        <a14:foregroundMark x1="41250" y1="78125" x2="52500" y2="76875"/>
                        <a14:foregroundMark x1="31625" y1="88875" x2="37500" y2="88875"/>
                      </a14:backgroundRemoval>
                    </a14:imgEffect>
                  </a14:imgLayer>
                </a14:imgProps>
              </a:ext>
              <a:ext uri="{28A0092B-C50C-407E-A947-70E740481C1C}">
                <a14:useLocalDpi xmlns:a14="http://schemas.microsoft.com/office/drawing/2010/main" val="0"/>
              </a:ext>
            </a:extLst>
          </a:blip>
          <a:srcRect/>
          <a:stretch>
            <a:fillRect/>
          </a:stretch>
        </p:blipFill>
        <p:spPr bwMode="auto">
          <a:xfrm>
            <a:off x="11926596" y="5983544"/>
            <a:ext cx="800705" cy="80070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EF1BD6B1-3231-EFCA-EDEF-91B325FEC541}"/>
              </a:ext>
            </a:extLst>
          </p:cNvPr>
          <p:cNvGrpSpPr/>
          <p:nvPr/>
        </p:nvGrpSpPr>
        <p:grpSpPr>
          <a:xfrm>
            <a:off x="13270588" y="4762500"/>
            <a:ext cx="2883812" cy="342211"/>
            <a:chOff x="13610204" y="4718467"/>
            <a:chExt cx="2883812" cy="342211"/>
          </a:xfrm>
        </p:grpSpPr>
        <p:pic>
          <p:nvPicPr>
            <p:cNvPr id="28" name="Graphic 27" descr="Badge Question Mark with solid fill">
              <a:extLst>
                <a:ext uri="{FF2B5EF4-FFF2-40B4-BE49-F238E27FC236}">
                  <a16:creationId xmlns:a16="http://schemas.microsoft.com/office/drawing/2014/main" id="{1544BC58-CFA5-0753-B715-E74BAFC1682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18467"/>
              <a:ext cx="342211" cy="342211"/>
            </a:xfrm>
            <a:prstGeom prst="rect">
              <a:avLst/>
            </a:prstGeom>
          </p:spPr>
        </p:pic>
        <p:sp>
          <p:nvSpPr>
            <p:cNvPr id="29" name="TextBox 54">
              <a:extLst>
                <a:ext uri="{FF2B5EF4-FFF2-40B4-BE49-F238E27FC236}">
                  <a16:creationId xmlns:a16="http://schemas.microsoft.com/office/drawing/2014/main" id="{3CA9DC2B-5EB1-CF35-6C81-C4B64B6A7666}"/>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(67.3%)</a:t>
              </a:r>
            </a:p>
          </p:txBody>
        </p:sp>
      </p:grpSp>
      <p:sp>
        <p:nvSpPr>
          <p:cNvPr id="30" name="TextBox 29">
            <a:extLst>
              <a:ext uri="{FF2B5EF4-FFF2-40B4-BE49-F238E27FC236}">
                <a16:creationId xmlns:a16="http://schemas.microsoft.com/office/drawing/2014/main" id="{F62DA1D8-F982-6A58-67DB-D764BA07C66C}"/>
              </a:ext>
            </a:extLst>
          </p:cNvPr>
          <p:cNvSpPr txBox="1"/>
          <p:nvPr/>
        </p:nvSpPr>
        <p:spPr>
          <a:xfrm>
            <a:off x="15742766" y="6003474"/>
            <a:ext cx="2189202"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Lifestyles &amp; Hobbies/Shutterbugs</a:t>
            </a:r>
          </a:p>
        </p:txBody>
      </p:sp>
      <p:pic>
        <p:nvPicPr>
          <p:cNvPr id="26" name="Picture 12" descr="Shutter Icon - Photography &amp; Images icon Shutter icon Lens icon - CleanPNG  / KissPNG">
            <a:extLst>
              <a:ext uri="{FF2B5EF4-FFF2-40B4-BE49-F238E27FC236}">
                <a16:creationId xmlns:a16="http://schemas.microsoft.com/office/drawing/2014/main" id="{40FF74C0-062E-F171-2F1C-DBB60A892896}"/>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07510" y="6003761"/>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639732"/>
            <a:ext cx="3827057" cy="25946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cool, hip digital-first entertainment brand set to connect and engage with today’s Chinese digital natives through the creation of compelling content that’s distinctive and shareable.</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6647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goxuan.syok.my"/>
              </a:rPr>
              <a:t>goxuan.syok.my</a:t>
            </a:r>
          </a:p>
        </p:txBody>
      </p:sp>
      <p:sp>
        <p:nvSpPr>
          <p:cNvPr id="51" name="TextBox 51"/>
          <p:cNvSpPr txBox="1"/>
          <p:nvPr/>
        </p:nvSpPr>
        <p:spPr>
          <a:xfrm>
            <a:off x="14061224" y="9563214"/>
            <a:ext cx="336548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OCTOBER 2023)</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(7.2%)</a:t>
            </a:r>
          </a:p>
          <a:p>
            <a:pPr algn="just">
              <a:lnSpc>
                <a:spcPts val="2939"/>
              </a:lnSpc>
            </a:pPr>
            <a:r>
              <a:rPr lang="en-US" sz="2099">
                <a:solidFill>
                  <a:srgbClr val="FFFFFF"/>
                </a:solidFill>
                <a:latin typeface="Inter Bold"/>
              </a:rPr>
              <a:t>25 - 34 </a:t>
            </a:r>
            <a:r>
              <a:rPr lang="en-US" sz="2099">
                <a:solidFill>
                  <a:srgbClr val="F900B0"/>
                </a:solidFill>
                <a:latin typeface="Inter Bold"/>
              </a:rPr>
              <a:t>(5.4%)</a:t>
            </a:r>
          </a:p>
          <a:p>
            <a:pPr algn="just">
              <a:lnSpc>
                <a:spcPts val="2939"/>
              </a:lnSpc>
            </a:pPr>
            <a:r>
              <a:rPr lang="en-US" sz="2099">
                <a:solidFill>
                  <a:srgbClr val="FFFFFF"/>
                </a:solidFill>
                <a:latin typeface="Inter Bold"/>
              </a:rPr>
              <a:t>35 - 44 </a:t>
            </a:r>
            <a:r>
              <a:rPr lang="en-US" sz="2099">
                <a:solidFill>
                  <a:srgbClr val="F900B0"/>
                </a:solidFill>
                <a:latin typeface="Inter Bold"/>
              </a:rPr>
              <a:t>(6.9%)</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30.339</a:t>
            </a:r>
          </a:p>
        </p:txBody>
      </p:sp>
      <p:sp>
        <p:nvSpPr>
          <p:cNvPr id="55" name="TextBox 55"/>
          <p:cNvSpPr txBox="1"/>
          <p:nvPr/>
        </p:nvSpPr>
        <p:spPr>
          <a:xfrm>
            <a:off x="6699009" y="3241914"/>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75,408</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0:02:07</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69.9%</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30.1%</a:t>
            </a:r>
          </a:p>
        </p:txBody>
      </p:sp>
      <p:sp>
        <p:nvSpPr>
          <p:cNvPr id="62" name="TextBox 62"/>
          <p:cNvSpPr txBox="1"/>
          <p:nvPr/>
        </p:nvSpPr>
        <p:spPr>
          <a:xfrm>
            <a:off x="9525000" y="833884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772,338</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2,159,359</a:t>
            </a:r>
          </a:p>
        </p:txBody>
      </p:sp>
      <p:sp>
        <p:nvSpPr>
          <p:cNvPr id="64" name="TextBox 64"/>
          <p:cNvSpPr txBox="1"/>
          <p:nvPr/>
        </p:nvSpPr>
        <p:spPr>
          <a:xfrm>
            <a:off x="14429600" y="437527"/>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(7.0%)</a:t>
            </a:r>
          </a:p>
          <a:p>
            <a:pPr algn="just">
              <a:lnSpc>
                <a:spcPts val="2939"/>
              </a:lnSpc>
            </a:pPr>
            <a:r>
              <a:rPr lang="en-US" sz="2099">
                <a:solidFill>
                  <a:srgbClr val="FFFFFF"/>
                </a:solidFill>
                <a:latin typeface="Inter Bold"/>
              </a:rPr>
              <a:t>55 - 64 </a:t>
            </a:r>
            <a:r>
              <a:rPr lang="en-US" sz="2099">
                <a:solidFill>
                  <a:srgbClr val="F900B0"/>
                </a:solidFill>
                <a:latin typeface="Inter Bold"/>
              </a:rPr>
              <a:t>(2.5%)</a:t>
            </a:r>
          </a:p>
          <a:p>
            <a:pPr algn="just">
              <a:lnSpc>
                <a:spcPts val="2939"/>
              </a:lnSpc>
            </a:pPr>
            <a:r>
              <a:rPr lang="en-US" sz="2099">
                <a:solidFill>
                  <a:srgbClr val="FFFFFF"/>
                </a:solidFill>
                <a:latin typeface="Inter Bold"/>
              </a:rPr>
              <a:t>65+ </a:t>
            </a:r>
            <a:r>
              <a:rPr lang="en-US" sz="2099">
                <a:solidFill>
                  <a:srgbClr val="F900B0"/>
                </a:solidFill>
                <a:latin typeface="Inter Bold"/>
              </a:rPr>
              <a:t>(1.0%)</a:t>
            </a:r>
          </a:p>
        </p:txBody>
      </p:sp>
      <p:sp>
        <p:nvSpPr>
          <p:cNvPr id="70" name="Freeform 70"/>
          <p:cNvSpPr/>
          <p:nvPr/>
        </p:nvSpPr>
        <p:spPr>
          <a:xfrm>
            <a:off x="1350628" y="1565002"/>
            <a:ext cx="2251600" cy="563523"/>
          </a:xfrm>
          <a:custGeom>
            <a:avLst/>
            <a:gdLst/>
            <a:ahLst/>
            <a:cxnLst/>
            <a:rect l="l" t="t" r="r" b="b"/>
            <a:pathLst>
              <a:path w="2251600" h="563523">
                <a:moveTo>
                  <a:pt x="0" y="0"/>
                </a:moveTo>
                <a:lnTo>
                  <a:pt x="2251600" y="0"/>
                </a:lnTo>
                <a:lnTo>
                  <a:pt x="2251600" y="563523"/>
                </a:lnTo>
                <a:lnTo>
                  <a:pt x="0" y="563523"/>
                </a:lnTo>
                <a:lnTo>
                  <a:pt x="0" y="0"/>
                </a:lnTo>
                <a:close/>
              </a:path>
            </a:pathLst>
          </a:custGeom>
          <a:blipFill>
            <a:blip r:embed="rId12"/>
            <a:stretch>
              <a:fillRect t="-157377" b="-142179"/>
            </a:stretch>
          </a:blipFill>
        </p:spPr>
        <p:txBody>
          <a:bodyPr/>
          <a:lstStyle/>
          <a:p>
            <a:endParaRPr lang="en-MY"/>
          </a:p>
        </p:txBody>
      </p:sp>
      <p:sp>
        <p:nvSpPr>
          <p:cNvPr id="76" name="TextBox 67">
            <a:extLst>
              <a:ext uri="{FF2B5EF4-FFF2-40B4-BE49-F238E27FC236}">
                <a16:creationId xmlns:a16="http://schemas.microsoft.com/office/drawing/2014/main" id="{558C59F0-BA8D-8B57-E873-47E505F7B75B}"/>
              </a:ext>
            </a:extLst>
          </p:cNvPr>
          <p:cNvSpPr txBox="1"/>
          <p:nvPr/>
        </p:nvSpPr>
        <p:spPr>
          <a:xfrm>
            <a:off x="15793892" y="7219296"/>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Book Lovers</a:t>
            </a:r>
          </a:p>
        </p:txBody>
      </p:sp>
      <p:pic>
        <p:nvPicPr>
          <p:cNvPr id="78" name="Graphic 77" descr="Books with solid fill">
            <a:extLst>
              <a:ext uri="{FF2B5EF4-FFF2-40B4-BE49-F238E27FC236}">
                <a16:creationId xmlns:a16="http://schemas.microsoft.com/office/drawing/2014/main" id="{7A9AEABB-2622-9508-5697-6C0F6CA515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53569" y="7145274"/>
            <a:ext cx="696594" cy="696594"/>
          </a:xfrm>
          <a:prstGeom prst="rect">
            <a:avLst/>
          </a:prstGeom>
        </p:spPr>
      </p:pic>
      <p:sp>
        <p:nvSpPr>
          <p:cNvPr id="37" name="Freeform 23">
            <a:hlinkClick r:id="rId15"/>
            <a:extLst>
              <a:ext uri="{FF2B5EF4-FFF2-40B4-BE49-F238E27FC236}">
                <a16:creationId xmlns:a16="http://schemas.microsoft.com/office/drawing/2014/main" id="{67E3D58C-D742-9668-6AD8-CBEEA34CCA0F}"/>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38" name="Freeform 24">
            <a:hlinkClick r:id="rId18"/>
            <a:extLst>
              <a:ext uri="{FF2B5EF4-FFF2-40B4-BE49-F238E27FC236}">
                <a16:creationId xmlns:a16="http://schemas.microsoft.com/office/drawing/2014/main" id="{E03D05A5-A5EC-3D29-AC41-7AF88B76D440}"/>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39" name="Freeform 25">
            <a:hlinkClick r:id="rId21"/>
            <a:extLst>
              <a:ext uri="{FF2B5EF4-FFF2-40B4-BE49-F238E27FC236}">
                <a16:creationId xmlns:a16="http://schemas.microsoft.com/office/drawing/2014/main" id="{42A5C964-95B9-431A-0658-D06DFC4F477B}"/>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F8525403-C102-EF09-920F-63E6CC211493}"/>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8068FE58-1FA3-304E-BB3A-8BEA352476A0}"/>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EDF62E93-4A78-6A3A-D03A-5A9CDC9FC82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4EFD385A-649B-A1D8-A184-F18B7EAD703F}"/>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4"/>
              <a:extLst>
                <a:ext uri="{FF2B5EF4-FFF2-40B4-BE49-F238E27FC236}">
                  <a16:creationId xmlns:a16="http://schemas.microsoft.com/office/drawing/2014/main" id="{3EA718E2-629A-5E6E-B939-F3D20C52D4E8}"/>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6"/>
            <a:extLst>
              <a:ext uri="{FF2B5EF4-FFF2-40B4-BE49-F238E27FC236}">
                <a16:creationId xmlns:a16="http://schemas.microsoft.com/office/drawing/2014/main" id="{A7C4D00E-6136-0CE8-9E8A-7981DB0099C6}"/>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463621DE-0276-8680-828D-587F205F751E}"/>
              </a:ext>
            </a:extLst>
          </p:cNvPr>
          <p:cNvSpPr/>
          <p:nvPr/>
        </p:nvSpPr>
        <p:spPr>
          <a:xfrm>
            <a:off x="10867117" y="1680911"/>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BE1B1EA8-C1E7-9DB2-D768-39C828788213}"/>
              </a:ext>
            </a:extLst>
          </p:cNvPr>
          <p:cNvSpPr/>
          <p:nvPr/>
        </p:nvSpPr>
        <p:spPr>
          <a:xfrm>
            <a:off x="14981917" y="1613339"/>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A471321F-643F-BDDB-C657-8A9A9C8B081F}"/>
              </a:ext>
            </a:extLst>
          </p:cNvPr>
          <p:cNvSpPr/>
          <p:nvPr/>
        </p:nvSpPr>
        <p:spPr>
          <a:xfrm>
            <a:off x="13000717" y="1559963"/>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0A8BC115-4271-BAAC-D00A-8024F7BF1814}"/>
              </a:ext>
            </a:extLst>
          </p:cNvPr>
          <p:cNvSpPr txBox="1"/>
          <p:nvPr/>
        </p:nvSpPr>
        <p:spPr>
          <a:xfrm>
            <a:off x="11781516" y="1638577"/>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26.8%</a:t>
            </a:r>
          </a:p>
        </p:txBody>
      </p:sp>
      <p:sp>
        <p:nvSpPr>
          <p:cNvPr id="27" name="TextBox 61">
            <a:extLst>
              <a:ext uri="{FF2B5EF4-FFF2-40B4-BE49-F238E27FC236}">
                <a16:creationId xmlns:a16="http://schemas.microsoft.com/office/drawing/2014/main" id="{4144D985-143A-CDC4-6672-AF8092D0491F}"/>
              </a:ext>
            </a:extLst>
          </p:cNvPr>
          <p:cNvSpPr txBox="1"/>
          <p:nvPr/>
        </p:nvSpPr>
        <p:spPr>
          <a:xfrm>
            <a:off x="13686517" y="1638577"/>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71.4%</a:t>
            </a:r>
          </a:p>
        </p:txBody>
      </p:sp>
      <p:sp>
        <p:nvSpPr>
          <p:cNvPr id="28" name="TextBox 62">
            <a:extLst>
              <a:ext uri="{FF2B5EF4-FFF2-40B4-BE49-F238E27FC236}">
                <a16:creationId xmlns:a16="http://schemas.microsoft.com/office/drawing/2014/main" id="{18C15382-DD20-D079-ED23-04D094D8B676}"/>
              </a:ext>
            </a:extLst>
          </p:cNvPr>
          <p:cNvSpPr txBox="1"/>
          <p:nvPr/>
        </p:nvSpPr>
        <p:spPr>
          <a:xfrm>
            <a:off x="15840741" y="1595186"/>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1.2%</a:t>
            </a:r>
          </a:p>
        </p:txBody>
      </p:sp>
      <p:sp>
        <p:nvSpPr>
          <p:cNvPr id="86" name="TextBox 85">
            <a:extLst>
              <a:ext uri="{FF2B5EF4-FFF2-40B4-BE49-F238E27FC236}">
                <a16:creationId xmlns:a16="http://schemas.microsoft.com/office/drawing/2014/main" id="{A507E841-5316-FB9C-E0EF-FAE1A3E9CB26}"/>
              </a:ext>
            </a:extLst>
          </p:cNvPr>
          <p:cNvSpPr txBox="1"/>
          <p:nvPr/>
        </p:nvSpPr>
        <p:spPr>
          <a:xfrm>
            <a:off x="12622583" y="6042607"/>
            <a:ext cx="2189202" cy="784830"/>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Media &amp; Entertainment / Movie Lovers</a:t>
            </a:r>
          </a:p>
        </p:txBody>
      </p:sp>
      <p:sp>
        <p:nvSpPr>
          <p:cNvPr id="17" name="TextBox 46">
            <a:extLst>
              <a:ext uri="{FF2B5EF4-FFF2-40B4-BE49-F238E27FC236}">
                <a16:creationId xmlns:a16="http://schemas.microsoft.com/office/drawing/2014/main" id="{3D47B43B-39D4-ED6F-DCCA-AD95B95598C8}"/>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Freeform 39">
            <a:extLst>
              <a:ext uri="{FF2B5EF4-FFF2-40B4-BE49-F238E27FC236}">
                <a16:creationId xmlns:a16="http://schemas.microsoft.com/office/drawing/2014/main" id="{F75A7029-E9E9-B812-7AB3-23F4B802483A}"/>
              </a:ext>
            </a:extLst>
          </p:cNvPr>
          <p:cNvSpPr/>
          <p:nvPr/>
        </p:nvSpPr>
        <p:spPr>
          <a:xfrm>
            <a:off x="15016204" y="6192457"/>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19" name="TextBox 69">
            <a:extLst>
              <a:ext uri="{FF2B5EF4-FFF2-40B4-BE49-F238E27FC236}">
                <a16:creationId xmlns:a16="http://schemas.microsoft.com/office/drawing/2014/main" id="{FFB4FFFA-24CB-DC40-C61E-56A5F80E7860}"/>
              </a:ext>
            </a:extLst>
          </p:cNvPr>
          <p:cNvSpPr txBox="1"/>
          <p:nvPr/>
        </p:nvSpPr>
        <p:spPr>
          <a:xfrm>
            <a:off x="15827223" y="6010539"/>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grpSp>
        <p:nvGrpSpPr>
          <p:cNvPr id="30" name="Group 29">
            <a:extLst>
              <a:ext uri="{FF2B5EF4-FFF2-40B4-BE49-F238E27FC236}">
                <a16:creationId xmlns:a16="http://schemas.microsoft.com/office/drawing/2014/main" id="{1992D766-7D9E-BBCF-2303-0EC034CED9D9}"/>
              </a:ext>
            </a:extLst>
          </p:cNvPr>
          <p:cNvGrpSpPr/>
          <p:nvPr/>
        </p:nvGrpSpPr>
        <p:grpSpPr>
          <a:xfrm>
            <a:off x="13270588" y="4762500"/>
            <a:ext cx="2883812" cy="342211"/>
            <a:chOff x="13610204" y="4718467"/>
            <a:chExt cx="2883812" cy="342211"/>
          </a:xfrm>
        </p:grpSpPr>
        <p:pic>
          <p:nvPicPr>
            <p:cNvPr id="31" name="Graphic 30" descr="Badge Question Mark with solid fill">
              <a:extLst>
                <a:ext uri="{FF2B5EF4-FFF2-40B4-BE49-F238E27FC236}">
                  <a16:creationId xmlns:a16="http://schemas.microsoft.com/office/drawing/2014/main" id="{B999DC16-C072-D464-BC06-305B4384E79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45" name="TextBox 54">
              <a:extLst>
                <a:ext uri="{FF2B5EF4-FFF2-40B4-BE49-F238E27FC236}">
                  <a16:creationId xmlns:a16="http://schemas.microsoft.com/office/drawing/2014/main" id="{B99A0CDE-4C96-2E61-0794-7533E3120CD8}"/>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(70.0%)</a:t>
              </a:r>
            </a:p>
          </p:txBody>
        </p:sp>
      </p:grpSp>
      <p:sp>
        <p:nvSpPr>
          <p:cNvPr id="59" name="TextBox 67">
            <a:extLst>
              <a:ext uri="{FF2B5EF4-FFF2-40B4-BE49-F238E27FC236}">
                <a16:creationId xmlns:a16="http://schemas.microsoft.com/office/drawing/2014/main" id="{1D22C34B-DBD4-AF9A-C61B-5B3E478EDCE2}"/>
              </a:ext>
            </a:extLst>
          </p:cNvPr>
          <p:cNvSpPr txBox="1"/>
          <p:nvPr/>
        </p:nvSpPr>
        <p:spPr>
          <a:xfrm>
            <a:off x="12716169" y="7180886"/>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pic>
        <p:nvPicPr>
          <p:cNvPr id="61" name="Graphic 60" descr="Film strip with solid fill">
            <a:extLst>
              <a:ext uri="{FF2B5EF4-FFF2-40B4-BE49-F238E27FC236}">
                <a16:creationId xmlns:a16="http://schemas.microsoft.com/office/drawing/2014/main" id="{593DB1B8-4625-0675-14A1-C65F0D719DB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1854930" y="6082680"/>
            <a:ext cx="704684" cy="704684"/>
          </a:xfrm>
          <a:prstGeom prst="rect">
            <a:avLst/>
          </a:prstGeom>
        </p:spPr>
      </p:pic>
      <p:pic>
        <p:nvPicPr>
          <p:cNvPr id="29" name="Picture 12" descr="Download Edorble Webvr - - Travel White Icon Png - Full Size PNG Image -  PNGkit">
            <a:extLst>
              <a:ext uri="{FF2B5EF4-FFF2-40B4-BE49-F238E27FC236}">
                <a16:creationId xmlns:a16="http://schemas.microsoft.com/office/drawing/2014/main" id="{C7D41959-DAD7-6B0F-7296-DBC37F99C39F}"/>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1831436" y="7145274"/>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639732"/>
            <a:ext cx="3827057" cy="3317447"/>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MELODY is the third most popular Chinese radio brand in Malaysia. It is a personality driven brand with an unprecedented Golden Chinese hit playlists that keeps a pulse on today, whilst remaining the joys of yesteryears.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9981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6362700"/>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melody.syok.my"/>
              </a:rPr>
              <a:t>melody.syok.my</a:t>
            </a:r>
          </a:p>
        </p:txBody>
      </p:sp>
      <p:sp>
        <p:nvSpPr>
          <p:cNvPr id="51" name="TextBox 51"/>
          <p:cNvSpPr txBox="1"/>
          <p:nvPr/>
        </p:nvSpPr>
        <p:spPr>
          <a:xfrm>
            <a:off x="14061225" y="9563214"/>
            <a:ext cx="339322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OCTOBER 2023)</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(2.4%)</a:t>
            </a:r>
          </a:p>
          <a:p>
            <a:pPr algn="just">
              <a:lnSpc>
                <a:spcPts val="2939"/>
              </a:lnSpc>
            </a:pPr>
            <a:r>
              <a:rPr lang="en-US" sz="2099">
                <a:solidFill>
                  <a:srgbClr val="FFFFFF"/>
                </a:solidFill>
                <a:latin typeface="Inter Bold"/>
              </a:rPr>
              <a:t>25 - 34 </a:t>
            </a:r>
            <a:r>
              <a:rPr lang="en-US" sz="2099">
                <a:solidFill>
                  <a:srgbClr val="F900B0"/>
                </a:solidFill>
                <a:latin typeface="Inter Bold"/>
              </a:rPr>
              <a:t>(5.9%)</a:t>
            </a:r>
          </a:p>
          <a:p>
            <a:pPr algn="just">
              <a:lnSpc>
                <a:spcPts val="2939"/>
              </a:lnSpc>
            </a:pPr>
            <a:r>
              <a:rPr lang="en-US" sz="2099">
                <a:solidFill>
                  <a:srgbClr val="FFFFFF"/>
                </a:solidFill>
                <a:latin typeface="Inter Bold"/>
              </a:rPr>
              <a:t>35 - 44 </a:t>
            </a:r>
            <a:r>
              <a:rPr lang="en-US" sz="2099">
                <a:solidFill>
                  <a:srgbClr val="F900B0"/>
                </a:solidFill>
                <a:latin typeface="Inter Bold"/>
              </a:rPr>
              <a:t>(9.8%)</a:t>
            </a:r>
          </a:p>
        </p:txBody>
      </p:sp>
      <p:sp>
        <p:nvSpPr>
          <p:cNvPr id="54" name="TextBox 54"/>
          <p:cNvSpPr txBox="1"/>
          <p:nvPr/>
        </p:nvSpPr>
        <p:spPr>
          <a:xfrm>
            <a:off x="6699009" y="1825959"/>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37,294</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117,727</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0:02:29</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68.9%</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31.1%</a:t>
            </a:r>
          </a:p>
        </p:txBody>
      </p:sp>
      <p:sp>
        <p:nvSpPr>
          <p:cNvPr id="62" name="TextBox 62"/>
          <p:cNvSpPr txBox="1"/>
          <p:nvPr/>
        </p:nvSpPr>
        <p:spPr>
          <a:xfrm>
            <a:off x="9480054" y="8338843"/>
            <a:ext cx="1327880"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635,606</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2,384,974</a:t>
            </a:r>
          </a:p>
        </p:txBody>
      </p:sp>
      <p:sp>
        <p:nvSpPr>
          <p:cNvPr id="64" name="TextBox 64"/>
          <p:cNvSpPr txBox="1"/>
          <p:nvPr/>
        </p:nvSpPr>
        <p:spPr>
          <a:xfrm>
            <a:off x="14429600" y="596275"/>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(11.5%)</a:t>
            </a:r>
          </a:p>
          <a:p>
            <a:pPr algn="just">
              <a:lnSpc>
                <a:spcPts val="2939"/>
              </a:lnSpc>
            </a:pPr>
            <a:r>
              <a:rPr lang="en-US" sz="2099">
                <a:solidFill>
                  <a:srgbClr val="FFFFFF"/>
                </a:solidFill>
                <a:latin typeface="Inter Bold"/>
              </a:rPr>
              <a:t>55 - 64 </a:t>
            </a:r>
            <a:r>
              <a:rPr lang="en-US" sz="2099">
                <a:solidFill>
                  <a:srgbClr val="F900B0"/>
                </a:solidFill>
                <a:latin typeface="Inter Bold"/>
              </a:rPr>
              <a:t>(3.7%)</a:t>
            </a:r>
          </a:p>
          <a:p>
            <a:pPr algn="just">
              <a:lnSpc>
                <a:spcPts val="2939"/>
              </a:lnSpc>
            </a:pPr>
            <a:r>
              <a:rPr lang="en-US" sz="2099">
                <a:solidFill>
                  <a:srgbClr val="FFFFFF"/>
                </a:solidFill>
                <a:latin typeface="Inter Bold"/>
              </a:rPr>
              <a:t>65+ </a:t>
            </a:r>
            <a:r>
              <a:rPr lang="en-US" sz="2099">
                <a:solidFill>
                  <a:srgbClr val="F900B0"/>
                </a:solidFill>
                <a:latin typeface="Inter Bold"/>
              </a:rPr>
              <a:t>(1.2%)</a:t>
            </a:r>
          </a:p>
        </p:txBody>
      </p:sp>
      <p:sp>
        <p:nvSpPr>
          <p:cNvPr id="70" name="Freeform 70"/>
          <p:cNvSpPr/>
          <p:nvPr/>
        </p:nvSpPr>
        <p:spPr>
          <a:xfrm>
            <a:off x="1286777" y="1474552"/>
            <a:ext cx="2379303" cy="832587"/>
          </a:xfrm>
          <a:custGeom>
            <a:avLst/>
            <a:gdLst/>
            <a:ahLst/>
            <a:cxnLst/>
            <a:rect l="l" t="t" r="r" b="b"/>
            <a:pathLst>
              <a:path w="2379303" h="832587">
                <a:moveTo>
                  <a:pt x="0" y="0"/>
                </a:moveTo>
                <a:lnTo>
                  <a:pt x="2379303" y="0"/>
                </a:lnTo>
                <a:lnTo>
                  <a:pt x="2379303" y="832587"/>
                </a:lnTo>
                <a:lnTo>
                  <a:pt x="0" y="832587"/>
                </a:lnTo>
                <a:lnTo>
                  <a:pt x="0" y="0"/>
                </a:lnTo>
                <a:close/>
              </a:path>
            </a:pathLst>
          </a:custGeom>
          <a:blipFill>
            <a:blip r:embed="rId12"/>
            <a:stretch>
              <a:fillRect/>
            </a:stretch>
          </a:blipFill>
        </p:spPr>
        <p:txBody>
          <a:bodyPr/>
          <a:lstStyle/>
          <a:p>
            <a:endParaRPr lang="en-MY"/>
          </a:p>
        </p:txBody>
      </p:sp>
      <p:sp>
        <p:nvSpPr>
          <p:cNvPr id="76" name="TextBox 67">
            <a:extLst>
              <a:ext uri="{FF2B5EF4-FFF2-40B4-BE49-F238E27FC236}">
                <a16:creationId xmlns:a16="http://schemas.microsoft.com/office/drawing/2014/main" id="{99A1FB0B-7F53-47D5-D40D-910176D202EC}"/>
              </a:ext>
            </a:extLst>
          </p:cNvPr>
          <p:cNvSpPr txBox="1"/>
          <p:nvPr/>
        </p:nvSpPr>
        <p:spPr>
          <a:xfrm>
            <a:off x="15839878" y="6070352"/>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Book Lovers</a:t>
            </a:r>
          </a:p>
        </p:txBody>
      </p:sp>
      <p:pic>
        <p:nvPicPr>
          <p:cNvPr id="78" name="Graphic 77" descr="Books with solid fill">
            <a:extLst>
              <a:ext uri="{FF2B5EF4-FFF2-40B4-BE49-F238E27FC236}">
                <a16:creationId xmlns:a16="http://schemas.microsoft.com/office/drawing/2014/main" id="{9FE82CD3-BDD5-10CF-9EF0-D63D905C13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99555" y="5996330"/>
            <a:ext cx="696594" cy="696594"/>
          </a:xfrm>
          <a:prstGeom prst="rect">
            <a:avLst/>
          </a:prstGeom>
        </p:spPr>
      </p:pic>
      <p:sp>
        <p:nvSpPr>
          <p:cNvPr id="37" name="Freeform 23">
            <a:hlinkClick r:id="rId15"/>
            <a:extLst>
              <a:ext uri="{FF2B5EF4-FFF2-40B4-BE49-F238E27FC236}">
                <a16:creationId xmlns:a16="http://schemas.microsoft.com/office/drawing/2014/main" id="{3B95578C-6443-7AC4-6306-A28E23103A1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38" name="Freeform 24">
            <a:hlinkClick r:id="rId18"/>
            <a:extLst>
              <a:ext uri="{FF2B5EF4-FFF2-40B4-BE49-F238E27FC236}">
                <a16:creationId xmlns:a16="http://schemas.microsoft.com/office/drawing/2014/main" id="{34B54300-95F6-4017-5937-BCF4FCE11853}"/>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39" name="Freeform 25">
            <a:hlinkClick r:id="rId21"/>
            <a:extLst>
              <a:ext uri="{FF2B5EF4-FFF2-40B4-BE49-F238E27FC236}">
                <a16:creationId xmlns:a16="http://schemas.microsoft.com/office/drawing/2014/main" id="{542F5765-8419-3873-5367-F4954ED36197}"/>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86AA22F6-55A8-8AF8-974B-7D8030930216}"/>
              </a:ext>
            </a:extLst>
          </p:cNvPr>
          <p:cNvGrpSpPr/>
          <p:nvPr/>
        </p:nvGrpSpPr>
        <p:grpSpPr>
          <a:xfrm>
            <a:off x="11157083" y="9035982"/>
            <a:ext cx="617173" cy="617173"/>
            <a:chOff x="0" y="0"/>
            <a:chExt cx="822897" cy="822897"/>
          </a:xfrm>
        </p:grpSpPr>
        <p:grpSp>
          <p:nvGrpSpPr>
            <p:cNvPr id="65" name="Group 28">
              <a:extLst>
                <a:ext uri="{FF2B5EF4-FFF2-40B4-BE49-F238E27FC236}">
                  <a16:creationId xmlns:a16="http://schemas.microsoft.com/office/drawing/2014/main" id="{4E9B9CDB-E17C-CF2C-346B-B434CF104F84}"/>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3C60E38B-DAF4-FB62-AAF4-67BD8C341B4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BBA56DE4-C463-DC42-D81B-BDD487D6E094}"/>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4"/>
              <a:extLst>
                <a:ext uri="{FF2B5EF4-FFF2-40B4-BE49-F238E27FC236}">
                  <a16:creationId xmlns:a16="http://schemas.microsoft.com/office/drawing/2014/main" id="{50F48FE2-A68E-E983-EAC4-0785617DFD99}"/>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6"/>
            <a:extLst>
              <a:ext uri="{FF2B5EF4-FFF2-40B4-BE49-F238E27FC236}">
                <a16:creationId xmlns:a16="http://schemas.microsoft.com/office/drawing/2014/main" id="{A5419994-5F48-77E7-4AC8-61EF566B4FAF}"/>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72D46823-E5B3-9B0B-6BCB-476A90785E5F}"/>
              </a:ext>
            </a:extLst>
          </p:cNvPr>
          <p:cNvSpPr/>
          <p:nvPr/>
        </p:nvSpPr>
        <p:spPr>
          <a:xfrm>
            <a:off x="11024807" y="1559154"/>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26296A67-7A0A-B8C7-B1B0-889F7FFCC896}"/>
              </a:ext>
            </a:extLst>
          </p:cNvPr>
          <p:cNvSpPr/>
          <p:nvPr/>
        </p:nvSpPr>
        <p:spPr>
          <a:xfrm>
            <a:off x="15139607" y="1507538"/>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0E5E0E41-7E18-9CC0-082B-60D4DA88C83A}"/>
              </a:ext>
            </a:extLst>
          </p:cNvPr>
          <p:cNvSpPr/>
          <p:nvPr/>
        </p:nvSpPr>
        <p:spPr>
          <a:xfrm>
            <a:off x="13158407" y="1438206"/>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0721737C-B901-BC23-147F-1D64243CA5CB}"/>
              </a:ext>
            </a:extLst>
          </p:cNvPr>
          <p:cNvSpPr txBox="1"/>
          <p:nvPr/>
        </p:nvSpPr>
        <p:spPr>
          <a:xfrm>
            <a:off x="11939206" y="1516820"/>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46.0%</a:t>
            </a:r>
          </a:p>
        </p:txBody>
      </p:sp>
      <p:sp>
        <p:nvSpPr>
          <p:cNvPr id="27" name="TextBox 61">
            <a:extLst>
              <a:ext uri="{FF2B5EF4-FFF2-40B4-BE49-F238E27FC236}">
                <a16:creationId xmlns:a16="http://schemas.microsoft.com/office/drawing/2014/main" id="{F163B7EC-9B99-9A80-930E-18F925F37EC7}"/>
              </a:ext>
            </a:extLst>
          </p:cNvPr>
          <p:cNvSpPr txBox="1"/>
          <p:nvPr/>
        </p:nvSpPr>
        <p:spPr>
          <a:xfrm>
            <a:off x="13844207" y="151682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53.5%</a:t>
            </a:r>
          </a:p>
        </p:txBody>
      </p:sp>
      <p:sp>
        <p:nvSpPr>
          <p:cNvPr id="28" name="TextBox 62">
            <a:extLst>
              <a:ext uri="{FF2B5EF4-FFF2-40B4-BE49-F238E27FC236}">
                <a16:creationId xmlns:a16="http://schemas.microsoft.com/office/drawing/2014/main" id="{163A3FAB-7C46-BFC4-43D4-CFC9970229D7}"/>
              </a:ext>
            </a:extLst>
          </p:cNvPr>
          <p:cNvSpPr txBox="1"/>
          <p:nvPr/>
        </p:nvSpPr>
        <p:spPr>
          <a:xfrm>
            <a:off x="15998431" y="1489385"/>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0.7%</a:t>
            </a:r>
          </a:p>
        </p:txBody>
      </p:sp>
      <p:sp>
        <p:nvSpPr>
          <p:cNvPr id="82" name="TextBox 70">
            <a:extLst>
              <a:ext uri="{FF2B5EF4-FFF2-40B4-BE49-F238E27FC236}">
                <a16:creationId xmlns:a16="http://schemas.microsoft.com/office/drawing/2014/main" id="{30293DC7-971D-AD2B-AADD-733EDB090FAB}"/>
              </a:ext>
            </a:extLst>
          </p:cNvPr>
          <p:cNvSpPr txBox="1"/>
          <p:nvPr/>
        </p:nvSpPr>
        <p:spPr>
          <a:xfrm>
            <a:off x="15878377" y="7284457"/>
            <a:ext cx="2002655" cy="785793"/>
          </a:xfrm>
          <a:prstGeom prst="rect">
            <a:avLst/>
          </a:prstGeom>
        </p:spPr>
        <p:txBody>
          <a:bodyPr lIns="0" tIns="0" rIns="0" bIns="0" rtlCol="0" anchor="t">
            <a:spAutoFit/>
          </a:bodyPr>
          <a:lstStyle/>
          <a:p>
            <a:pPr>
              <a:lnSpc>
                <a:spcPts val="2100"/>
              </a:lnSpc>
            </a:pPr>
            <a:r>
              <a:rPr lang="en-US" sz="1500">
                <a:solidFill>
                  <a:srgbClr val="FFFFFF"/>
                </a:solidFill>
                <a:latin typeface="Inter Bold"/>
              </a:rPr>
              <a:t>Lifestyles &amp; Hobbies/Nightlife Enthusiasts</a:t>
            </a:r>
          </a:p>
        </p:txBody>
      </p:sp>
      <p:sp>
        <p:nvSpPr>
          <p:cNvPr id="83" name="TextBox 67">
            <a:extLst>
              <a:ext uri="{FF2B5EF4-FFF2-40B4-BE49-F238E27FC236}">
                <a16:creationId xmlns:a16="http://schemas.microsoft.com/office/drawing/2014/main" id="{19E406A9-B8FF-961E-F05D-8F974358F323}"/>
              </a:ext>
            </a:extLst>
          </p:cNvPr>
          <p:cNvSpPr txBox="1"/>
          <p:nvPr/>
        </p:nvSpPr>
        <p:spPr>
          <a:xfrm>
            <a:off x="12713081" y="7429500"/>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Music Lovers</a:t>
            </a:r>
          </a:p>
        </p:txBody>
      </p:sp>
      <p:pic>
        <p:nvPicPr>
          <p:cNvPr id="84" name="Graphic 83" descr="Music notes with solid fill">
            <a:extLst>
              <a:ext uri="{FF2B5EF4-FFF2-40B4-BE49-F238E27FC236}">
                <a16:creationId xmlns:a16="http://schemas.microsoft.com/office/drawing/2014/main" id="{B5F4B666-46DC-C05A-4369-4FCA9E3BB07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734800" y="7277100"/>
            <a:ext cx="914400" cy="914400"/>
          </a:xfrm>
          <a:prstGeom prst="rect">
            <a:avLst/>
          </a:prstGeom>
        </p:spPr>
      </p:pic>
      <p:sp>
        <p:nvSpPr>
          <p:cNvPr id="17" name="TextBox 46">
            <a:extLst>
              <a:ext uri="{FF2B5EF4-FFF2-40B4-BE49-F238E27FC236}">
                <a16:creationId xmlns:a16="http://schemas.microsoft.com/office/drawing/2014/main" id="{9C9C3E52-0073-24BD-F60A-C21578DD4D76}"/>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grpSp>
        <p:nvGrpSpPr>
          <p:cNvPr id="18" name="Group 17">
            <a:extLst>
              <a:ext uri="{FF2B5EF4-FFF2-40B4-BE49-F238E27FC236}">
                <a16:creationId xmlns:a16="http://schemas.microsoft.com/office/drawing/2014/main" id="{DF65BC36-8E4E-D78D-7E3A-B38A8D24668A}"/>
              </a:ext>
            </a:extLst>
          </p:cNvPr>
          <p:cNvGrpSpPr/>
          <p:nvPr/>
        </p:nvGrpSpPr>
        <p:grpSpPr>
          <a:xfrm>
            <a:off x="13270588" y="4762500"/>
            <a:ext cx="2883812" cy="342211"/>
            <a:chOff x="13610204" y="4718467"/>
            <a:chExt cx="2883812" cy="342211"/>
          </a:xfrm>
        </p:grpSpPr>
        <p:pic>
          <p:nvPicPr>
            <p:cNvPr id="29" name="Graphic 28" descr="Badge Question Mark with solid fill">
              <a:extLst>
                <a:ext uri="{FF2B5EF4-FFF2-40B4-BE49-F238E27FC236}">
                  <a16:creationId xmlns:a16="http://schemas.microsoft.com/office/drawing/2014/main" id="{B310F59C-0834-04EB-241D-6BF2EE95651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0" name="TextBox 54">
              <a:extLst>
                <a:ext uri="{FF2B5EF4-FFF2-40B4-BE49-F238E27FC236}">
                  <a16:creationId xmlns:a16="http://schemas.microsoft.com/office/drawing/2014/main" id="{48775210-E45B-0A49-ABA8-1ED98508163F}"/>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(65.5%)</a:t>
              </a:r>
            </a:p>
          </p:txBody>
        </p:sp>
      </p:grpSp>
      <p:sp>
        <p:nvSpPr>
          <p:cNvPr id="59" name="TextBox 69">
            <a:extLst>
              <a:ext uri="{FF2B5EF4-FFF2-40B4-BE49-F238E27FC236}">
                <a16:creationId xmlns:a16="http://schemas.microsoft.com/office/drawing/2014/main" id="{EE6C3EBF-9A81-4D9E-705B-ECD595AEAE09}"/>
              </a:ext>
            </a:extLst>
          </p:cNvPr>
          <p:cNvSpPr txBox="1"/>
          <p:nvPr/>
        </p:nvSpPr>
        <p:spPr>
          <a:xfrm>
            <a:off x="12726518" y="6045774"/>
            <a:ext cx="2002655" cy="785793"/>
          </a:xfrm>
          <a:prstGeom prst="rect">
            <a:avLst/>
          </a:prstGeom>
        </p:spPr>
        <p:txBody>
          <a:bodyPr lIns="0" tIns="0" rIns="0" bIns="0" rtlCol="0" anchor="t">
            <a:spAutoFit/>
          </a:bodyPr>
          <a:lstStyle/>
          <a:p>
            <a:pPr>
              <a:lnSpc>
                <a:spcPts val="2100"/>
              </a:lnSpc>
            </a:pPr>
            <a:r>
              <a:rPr lang="en-US" sz="1500">
                <a:solidFill>
                  <a:srgbClr val="FFFFFF"/>
                </a:solidFill>
                <a:latin typeface="Inter Bold"/>
              </a:rPr>
              <a:t>Lifestyles &amp; Hobbies/Frequently Attends Live Events</a:t>
            </a:r>
          </a:p>
        </p:txBody>
      </p:sp>
      <p:pic>
        <p:nvPicPr>
          <p:cNvPr id="19" name="Picture 12" descr="Shutter Icon - Photography &amp; Images icon Shutter icon Lens icon - CleanPNG  / KissPNG">
            <a:extLst>
              <a:ext uri="{FF2B5EF4-FFF2-40B4-BE49-F238E27FC236}">
                <a16:creationId xmlns:a16="http://schemas.microsoft.com/office/drawing/2014/main" id="{630F273C-EC13-F69E-2908-10EA57383355}"/>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856738" y="5954835"/>
            <a:ext cx="781018" cy="8157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Shutter Icon - Photography &amp; Images icon Shutter icon Lens icon - CleanPNG  / KissPNG">
            <a:extLst>
              <a:ext uri="{FF2B5EF4-FFF2-40B4-BE49-F238E27FC236}">
                <a16:creationId xmlns:a16="http://schemas.microsoft.com/office/drawing/2014/main" id="{319D42D2-BFB1-C05A-6E84-96FB4077D83C}"/>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99555" y="7263781"/>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804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79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5015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98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784" y="6341910"/>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453995"/>
            <a:ext cx="3827057" cy="18298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MY is Malaysia’s No. 1 Chinese radio brand. It brings fans the freshest new music, the best acts and many moments of fun and hilarity. </a:t>
            </a:r>
          </a:p>
        </p:txBody>
      </p:sp>
      <p:sp>
        <p:nvSpPr>
          <p:cNvPr id="42" name="TextBox 42"/>
          <p:cNvSpPr txBox="1"/>
          <p:nvPr/>
        </p:nvSpPr>
        <p:spPr>
          <a:xfrm>
            <a:off x="1078086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2167477"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78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78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441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86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my.syok.my"/>
              </a:rPr>
              <a:t>my.syok.my</a:t>
            </a:r>
          </a:p>
        </p:txBody>
      </p:sp>
      <p:sp>
        <p:nvSpPr>
          <p:cNvPr id="51" name="TextBox 51"/>
          <p:cNvSpPr txBox="1"/>
          <p:nvPr/>
        </p:nvSpPr>
        <p:spPr>
          <a:xfrm>
            <a:off x="14061224" y="9563214"/>
            <a:ext cx="3777541"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907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(2.7%)</a:t>
            </a:r>
          </a:p>
          <a:p>
            <a:pPr algn="just">
              <a:lnSpc>
                <a:spcPts val="2939"/>
              </a:lnSpc>
            </a:pPr>
            <a:r>
              <a:rPr lang="en-US" sz="2099">
                <a:solidFill>
                  <a:srgbClr val="FFFFFF"/>
                </a:solidFill>
                <a:latin typeface="Inter Bold"/>
              </a:rPr>
              <a:t>25 - 34 </a:t>
            </a:r>
            <a:r>
              <a:rPr lang="en-US" sz="2099">
                <a:solidFill>
                  <a:srgbClr val="F900B0"/>
                </a:solidFill>
                <a:latin typeface="Inter Bold"/>
              </a:rPr>
              <a:t>(5.0%)</a:t>
            </a:r>
          </a:p>
          <a:p>
            <a:pPr algn="just">
              <a:lnSpc>
                <a:spcPts val="2939"/>
              </a:lnSpc>
            </a:pPr>
            <a:r>
              <a:rPr lang="en-US" sz="2099">
                <a:solidFill>
                  <a:srgbClr val="FFFFFF"/>
                </a:solidFill>
                <a:latin typeface="Inter Bold"/>
              </a:rPr>
              <a:t>35 - 44 </a:t>
            </a:r>
            <a:r>
              <a:rPr lang="en-US" sz="2099">
                <a:solidFill>
                  <a:srgbClr val="F900B0"/>
                </a:solidFill>
                <a:latin typeface="Inter Bold"/>
              </a:rPr>
              <a:t>(7.4%)</a:t>
            </a:r>
          </a:p>
        </p:txBody>
      </p:sp>
      <p:sp>
        <p:nvSpPr>
          <p:cNvPr id="54" name="TextBox 54"/>
          <p:cNvSpPr txBox="1"/>
          <p:nvPr/>
        </p:nvSpPr>
        <p:spPr>
          <a:xfrm>
            <a:off x="6699789" y="1825959"/>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119,099</a:t>
            </a:r>
          </a:p>
        </p:txBody>
      </p:sp>
      <p:sp>
        <p:nvSpPr>
          <p:cNvPr id="55" name="TextBox 55"/>
          <p:cNvSpPr txBox="1"/>
          <p:nvPr/>
        </p:nvSpPr>
        <p:spPr>
          <a:xfrm>
            <a:off x="6699788" y="3241914"/>
            <a:ext cx="2154761"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10,097,966</a:t>
            </a:r>
          </a:p>
        </p:txBody>
      </p:sp>
      <p:sp>
        <p:nvSpPr>
          <p:cNvPr id="56" name="TextBox 56"/>
          <p:cNvSpPr txBox="1"/>
          <p:nvPr/>
        </p:nvSpPr>
        <p:spPr>
          <a:xfrm>
            <a:off x="669978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0:08:03</a:t>
            </a:r>
          </a:p>
        </p:txBody>
      </p:sp>
      <p:sp>
        <p:nvSpPr>
          <p:cNvPr id="57" name="TextBox 57"/>
          <p:cNvSpPr txBox="1"/>
          <p:nvPr/>
        </p:nvSpPr>
        <p:spPr>
          <a:xfrm>
            <a:off x="626181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66.8%</a:t>
            </a:r>
          </a:p>
        </p:txBody>
      </p:sp>
      <p:sp>
        <p:nvSpPr>
          <p:cNvPr id="58" name="TextBox 58"/>
          <p:cNvSpPr txBox="1"/>
          <p:nvPr/>
        </p:nvSpPr>
        <p:spPr>
          <a:xfrm>
            <a:off x="865051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33.2%</a:t>
            </a:r>
          </a:p>
        </p:txBody>
      </p:sp>
      <p:sp>
        <p:nvSpPr>
          <p:cNvPr id="62" name="TextBox 62"/>
          <p:cNvSpPr txBox="1"/>
          <p:nvPr/>
        </p:nvSpPr>
        <p:spPr>
          <a:xfrm>
            <a:off x="9372600" y="833884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2,116,066</a:t>
            </a:r>
          </a:p>
        </p:txBody>
      </p:sp>
      <p:sp>
        <p:nvSpPr>
          <p:cNvPr id="63" name="TextBox 63"/>
          <p:cNvSpPr txBox="1"/>
          <p:nvPr/>
        </p:nvSpPr>
        <p:spPr>
          <a:xfrm>
            <a:off x="15325362" y="8647430"/>
            <a:ext cx="2133069"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11,965,928</a:t>
            </a:r>
          </a:p>
        </p:txBody>
      </p:sp>
      <p:sp>
        <p:nvSpPr>
          <p:cNvPr id="64" name="TextBox 64"/>
          <p:cNvSpPr txBox="1"/>
          <p:nvPr/>
        </p:nvSpPr>
        <p:spPr>
          <a:xfrm>
            <a:off x="14173200" y="454275"/>
            <a:ext cx="3665566"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556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(7.3%)</a:t>
            </a:r>
          </a:p>
          <a:p>
            <a:pPr algn="just">
              <a:lnSpc>
                <a:spcPts val="2939"/>
              </a:lnSpc>
            </a:pPr>
            <a:r>
              <a:rPr lang="en-US" sz="2099">
                <a:solidFill>
                  <a:srgbClr val="FFFFFF"/>
                </a:solidFill>
                <a:latin typeface="Inter Bold"/>
              </a:rPr>
              <a:t>55 - 64 </a:t>
            </a:r>
            <a:r>
              <a:rPr lang="en-US" sz="2099">
                <a:solidFill>
                  <a:srgbClr val="F900B0"/>
                </a:solidFill>
                <a:latin typeface="Inter Bold"/>
              </a:rPr>
              <a:t>(2.7%)</a:t>
            </a:r>
          </a:p>
          <a:p>
            <a:pPr algn="just">
              <a:lnSpc>
                <a:spcPts val="2939"/>
              </a:lnSpc>
            </a:pPr>
            <a:r>
              <a:rPr lang="en-US" sz="2099">
                <a:solidFill>
                  <a:srgbClr val="FFFFFF"/>
                </a:solidFill>
                <a:latin typeface="Inter Bold"/>
              </a:rPr>
              <a:t>65+ </a:t>
            </a:r>
            <a:r>
              <a:rPr lang="en-US" sz="2099">
                <a:solidFill>
                  <a:srgbClr val="F900B0"/>
                </a:solidFill>
                <a:latin typeface="Inter Bold"/>
              </a:rPr>
              <a:t>(1.0%)</a:t>
            </a:r>
          </a:p>
        </p:txBody>
      </p:sp>
      <p:sp>
        <p:nvSpPr>
          <p:cNvPr id="70" name="Freeform 70"/>
          <p:cNvSpPr/>
          <p:nvPr/>
        </p:nvSpPr>
        <p:spPr>
          <a:xfrm>
            <a:off x="1526268" y="1238275"/>
            <a:ext cx="1900321" cy="1022678"/>
          </a:xfrm>
          <a:custGeom>
            <a:avLst/>
            <a:gdLst/>
            <a:ahLst/>
            <a:cxnLst/>
            <a:rect l="l" t="t" r="r" b="b"/>
            <a:pathLst>
              <a:path w="1900321" h="1022678">
                <a:moveTo>
                  <a:pt x="0" y="0"/>
                </a:moveTo>
                <a:lnTo>
                  <a:pt x="1900321" y="0"/>
                </a:lnTo>
                <a:lnTo>
                  <a:pt x="1900321" y="1022677"/>
                </a:lnTo>
                <a:lnTo>
                  <a:pt x="0" y="1022677"/>
                </a:lnTo>
                <a:lnTo>
                  <a:pt x="0" y="0"/>
                </a:lnTo>
                <a:close/>
              </a:path>
            </a:pathLst>
          </a:custGeom>
          <a:blipFill>
            <a:blip r:embed="rId12"/>
            <a:stretch>
              <a:fillRect l="-62191" t="-47190" r="-62399" b="-49998"/>
            </a:stretch>
          </a:blipFill>
        </p:spPr>
        <p:txBody>
          <a:bodyPr/>
          <a:lstStyle/>
          <a:p>
            <a:endParaRPr lang="en-MY"/>
          </a:p>
        </p:txBody>
      </p:sp>
      <p:sp>
        <p:nvSpPr>
          <p:cNvPr id="73" name="Freeform 39">
            <a:extLst>
              <a:ext uri="{FF2B5EF4-FFF2-40B4-BE49-F238E27FC236}">
                <a16:creationId xmlns:a16="http://schemas.microsoft.com/office/drawing/2014/main" id="{7C810D4B-E002-FCC7-DB4C-57B279FCA619}"/>
              </a:ext>
            </a:extLst>
          </p:cNvPr>
          <p:cNvSpPr/>
          <p:nvPr/>
        </p:nvSpPr>
        <p:spPr>
          <a:xfrm>
            <a:off x="12061899" y="70484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74" name="TextBox 70">
            <a:extLst>
              <a:ext uri="{FF2B5EF4-FFF2-40B4-BE49-F238E27FC236}">
                <a16:creationId xmlns:a16="http://schemas.microsoft.com/office/drawing/2014/main" id="{56B3E3BE-02CD-7DCF-2086-5FE5C1ED2468}"/>
              </a:ext>
            </a:extLst>
          </p:cNvPr>
          <p:cNvSpPr txBox="1"/>
          <p:nvPr/>
        </p:nvSpPr>
        <p:spPr>
          <a:xfrm>
            <a:off x="12942456" y="69840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sp>
        <p:nvSpPr>
          <p:cNvPr id="76" name="TextBox 67">
            <a:extLst>
              <a:ext uri="{FF2B5EF4-FFF2-40B4-BE49-F238E27FC236}">
                <a16:creationId xmlns:a16="http://schemas.microsoft.com/office/drawing/2014/main" id="{A8054C2A-5163-7277-D186-F8C4101B27BD}"/>
              </a:ext>
            </a:extLst>
          </p:cNvPr>
          <p:cNvSpPr txBox="1"/>
          <p:nvPr/>
        </p:nvSpPr>
        <p:spPr>
          <a:xfrm>
            <a:off x="16132146" y="7035528"/>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Book Lovers</a:t>
            </a:r>
          </a:p>
        </p:txBody>
      </p:sp>
      <p:pic>
        <p:nvPicPr>
          <p:cNvPr id="78" name="Graphic 77" descr="Books with solid fill">
            <a:extLst>
              <a:ext uri="{FF2B5EF4-FFF2-40B4-BE49-F238E27FC236}">
                <a16:creationId xmlns:a16="http://schemas.microsoft.com/office/drawing/2014/main" id="{E3E37FC5-0F05-2664-3C9C-13F6E294855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291823" y="6961506"/>
            <a:ext cx="696594" cy="696594"/>
          </a:xfrm>
          <a:prstGeom prst="rect">
            <a:avLst/>
          </a:prstGeom>
        </p:spPr>
      </p:pic>
      <p:sp>
        <p:nvSpPr>
          <p:cNvPr id="37" name="Freeform 23">
            <a:hlinkClick r:id="rId17"/>
            <a:extLst>
              <a:ext uri="{FF2B5EF4-FFF2-40B4-BE49-F238E27FC236}">
                <a16:creationId xmlns:a16="http://schemas.microsoft.com/office/drawing/2014/main" id="{26045F09-9052-2994-8416-F311B0084318}"/>
              </a:ext>
            </a:extLst>
          </p:cNvPr>
          <p:cNvSpPr/>
          <p:nvPr/>
        </p:nvSpPr>
        <p:spPr>
          <a:xfrm>
            <a:off x="8558429" y="9044712"/>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MY"/>
          </a:p>
        </p:txBody>
      </p:sp>
      <p:sp>
        <p:nvSpPr>
          <p:cNvPr id="38" name="Freeform 24">
            <a:hlinkClick r:id="rId20"/>
            <a:extLst>
              <a:ext uri="{FF2B5EF4-FFF2-40B4-BE49-F238E27FC236}">
                <a16:creationId xmlns:a16="http://schemas.microsoft.com/office/drawing/2014/main" id="{E85C47FC-73A8-F804-F327-780983BEB267}"/>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39" name="Freeform 25">
            <a:hlinkClick r:id="rId23"/>
            <a:extLst>
              <a:ext uri="{FF2B5EF4-FFF2-40B4-BE49-F238E27FC236}">
                <a16:creationId xmlns:a16="http://schemas.microsoft.com/office/drawing/2014/main" id="{B69CE0FE-DDF8-59D0-B609-1826803B222D}"/>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552A0FB4-B526-26D6-3691-06E29A0F24C5}"/>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0C5A04C8-EE2B-7946-BE34-2015DB3DCC32}"/>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D8E3A4EC-E589-FD9A-0F80-529EC6CC455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623B75EE-74F6-7776-E272-F80C47B685BD}"/>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6"/>
              <a:extLst>
                <a:ext uri="{FF2B5EF4-FFF2-40B4-BE49-F238E27FC236}">
                  <a16:creationId xmlns:a16="http://schemas.microsoft.com/office/drawing/2014/main" id="{AF067AE6-D1CF-1F6C-5D4B-94E4C8165A43}"/>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7"/>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8"/>
            <a:extLst>
              <a:ext uri="{FF2B5EF4-FFF2-40B4-BE49-F238E27FC236}">
                <a16:creationId xmlns:a16="http://schemas.microsoft.com/office/drawing/2014/main" id="{A839C31F-32A1-7907-D253-75F4E8D90F2E}"/>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TextBox 24">
            <a:extLst>
              <a:ext uri="{FF2B5EF4-FFF2-40B4-BE49-F238E27FC236}">
                <a16:creationId xmlns:a16="http://schemas.microsoft.com/office/drawing/2014/main" id="{75967E84-27A5-2AF7-B1C8-E603F0F6A6B6}"/>
              </a:ext>
            </a:extLst>
          </p:cNvPr>
          <p:cNvSpPr txBox="1"/>
          <p:nvPr/>
        </p:nvSpPr>
        <p:spPr>
          <a:xfrm>
            <a:off x="15946398" y="5905500"/>
            <a:ext cx="2189202" cy="1015663"/>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Media &amp; Entertainment / TV Lovers/ TV Drama Fans</a:t>
            </a:r>
          </a:p>
        </p:txBody>
      </p:sp>
      <p:pic>
        <p:nvPicPr>
          <p:cNvPr id="26" name="Graphic 25" descr="Film strip with solid fill">
            <a:extLst>
              <a:ext uri="{FF2B5EF4-FFF2-40B4-BE49-F238E27FC236}">
                <a16:creationId xmlns:a16="http://schemas.microsoft.com/office/drawing/2014/main" id="{64883143-7B56-7F25-CB90-E8577DE8917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5179254" y="6029030"/>
            <a:ext cx="704684" cy="704684"/>
          </a:xfrm>
          <a:prstGeom prst="rect">
            <a:avLst/>
          </a:prstGeom>
        </p:spPr>
      </p:pic>
      <p:sp>
        <p:nvSpPr>
          <p:cNvPr id="27" name="Freeform 17">
            <a:extLst>
              <a:ext uri="{FF2B5EF4-FFF2-40B4-BE49-F238E27FC236}">
                <a16:creationId xmlns:a16="http://schemas.microsoft.com/office/drawing/2014/main" id="{AE76CB79-31A8-5656-E07B-A7979E689CA3}"/>
              </a:ext>
            </a:extLst>
          </p:cNvPr>
          <p:cNvSpPr/>
          <p:nvPr/>
        </p:nvSpPr>
        <p:spPr>
          <a:xfrm>
            <a:off x="10720613" y="1650009"/>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8" name="Freeform 18">
            <a:extLst>
              <a:ext uri="{FF2B5EF4-FFF2-40B4-BE49-F238E27FC236}">
                <a16:creationId xmlns:a16="http://schemas.microsoft.com/office/drawing/2014/main" id="{548D2FF0-60D5-BFA1-FF86-7B0B496291EF}"/>
              </a:ext>
            </a:extLst>
          </p:cNvPr>
          <p:cNvSpPr/>
          <p:nvPr/>
        </p:nvSpPr>
        <p:spPr>
          <a:xfrm>
            <a:off x="14835413" y="1598393"/>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9" name="Freeform 19">
            <a:extLst>
              <a:ext uri="{FF2B5EF4-FFF2-40B4-BE49-F238E27FC236}">
                <a16:creationId xmlns:a16="http://schemas.microsoft.com/office/drawing/2014/main" id="{A8B180B6-46E5-847A-3046-4D3E2E8BED2E}"/>
              </a:ext>
            </a:extLst>
          </p:cNvPr>
          <p:cNvSpPr/>
          <p:nvPr/>
        </p:nvSpPr>
        <p:spPr>
          <a:xfrm>
            <a:off x="12854213" y="1529061"/>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30" name="TextBox 60">
            <a:extLst>
              <a:ext uri="{FF2B5EF4-FFF2-40B4-BE49-F238E27FC236}">
                <a16:creationId xmlns:a16="http://schemas.microsoft.com/office/drawing/2014/main" id="{648E6EFE-63A7-DF3D-C410-EE4E6D9C8FCF}"/>
              </a:ext>
            </a:extLst>
          </p:cNvPr>
          <p:cNvSpPr txBox="1"/>
          <p:nvPr/>
        </p:nvSpPr>
        <p:spPr>
          <a:xfrm>
            <a:off x="11635012" y="1607675"/>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33.0%</a:t>
            </a:r>
          </a:p>
        </p:txBody>
      </p:sp>
      <p:sp>
        <p:nvSpPr>
          <p:cNvPr id="31" name="TextBox 61">
            <a:extLst>
              <a:ext uri="{FF2B5EF4-FFF2-40B4-BE49-F238E27FC236}">
                <a16:creationId xmlns:a16="http://schemas.microsoft.com/office/drawing/2014/main" id="{877CBF72-A623-63DA-2FDA-9C4481BCC831}"/>
              </a:ext>
            </a:extLst>
          </p:cNvPr>
          <p:cNvSpPr txBox="1"/>
          <p:nvPr/>
        </p:nvSpPr>
        <p:spPr>
          <a:xfrm>
            <a:off x="13540013" y="1607675"/>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66.1%</a:t>
            </a:r>
          </a:p>
        </p:txBody>
      </p:sp>
      <p:sp>
        <p:nvSpPr>
          <p:cNvPr id="80" name="TextBox 62">
            <a:extLst>
              <a:ext uri="{FF2B5EF4-FFF2-40B4-BE49-F238E27FC236}">
                <a16:creationId xmlns:a16="http://schemas.microsoft.com/office/drawing/2014/main" id="{D1941FA8-A3F4-DEA2-87C8-C849F6238703}"/>
              </a:ext>
            </a:extLst>
          </p:cNvPr>
          <p:cNvSpPr txBox="1"/>
          <p:nvPr/>
        </p:nvSpPr>
        <p:spPr>
          <a:xfrm>
            <a:off x="15694237" y="158024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1.1%</a:t>
            </a:r>
          </a:p>
        </p:txBody>
      </p:sp>
      <p:sp>
        <p:nvSpPr>
          <p:cNvPr id="17" name="TextBox 46">
            <a:extLst>
              <a:ext uri="{FF2B5EF4-FFF2-40B4-BE49-F238E27FC236}">
                <a16:creationId xmlns:a16="http://schemas.microsoft.com/office/drawing/2014/main" id="{ED0AB030-3557-4CA1-01F5-460BD96B48BB}"/>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3" name="TextBox 67">
            <a:extLst>
              <a:ext uri="{FF2B5EF4-FFF2-40B4-BE49-F238E27FC236}">
                <a16:creationId xmlns:a16="http://schemas.microsoft.com/office/drawing/2014/main" id="{DDD1EADF-D68C-6264-E5C3-E12C903F1017}"/>
              </a:ext>
            </a:extLst>
          </p:cNvPr>
          <p:cNvSpPr txBox="1"/>
          <p:nvPr/>
        </p:nvSpPr>
        <p:spPr>
          <a:xfrm>
            <a:off x="12882568" y="6079530"/>
            <a:ext cx="2304609"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 Movie Lovers/ /Pop Music Fans</a:t>
            </a:r>
          </a:p>
        </p:txBody>
      </p:sp>
      <p:grpSp>
        <p:nvGrpSpPr>
          <p:cNvPr id="18" name="Group 17">
            <a:extLst>
              <a:ext uri="{FF2B5EF4-FFF2-40B4-BE49-F238E27FC236}">
                <a16:creationId xmlns:a16="http://schemas.microsoft.com/office/drawing/2014/main" id="{96D559C4-2F7C-0967-74A0-F520553848BB}"/>
              </a:ext>
            </a:extLst>
          </p:cNvPr>
          <p:cNvGrpSpPr/>
          <p:nvPr/>
        </p:nvGrpSpPr>
        <p:grpSpPr>
          <a:xfrm>
            <a:off x="13270588" y="4762500"/>
            <a:ext cx="2883812" cy="342211"/>
            <a:chOff x="13610204" y="4718467"/>
            <a:chExt cx="2883812" cy="342211"/>
          </a:xfrm>
        </p:grpSpPr>
        <p:pic>
          <p:nvPicPr>
            <p:cNvPr id="19" name="Graphic 18" descr="Badge Question Mark with solid fill">
              <a:extLst>
                <a:ext uri="{FF2B5EF4-FFF2-40B4-BE49-F238E27FC236}">
                  <a16:creationId xmlns:a16="http://schemas.microsoft.com/office/drawing/2014/main" id="{E55BCE72-4CBE-2E29-5D0C-BDEBEB14512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18467"/>
              <a:ext cx="342211" cy="342211"/>
            </a:xfrm>
            <a:prstGeom prst="rect">
              <a:avLst/>
            </a:prstGeom>
          </p:spPr>
        </p:pic>
        <p:sp>
          <p:nvSpPr>
            <p:cNvPr id="45" name="TextBox 54">
              <a:extLst>
                <a:ext uri="{FF2B5EF4-FFF2-40B4-BE49-F238E27FC236}">
                  <a16:creationId xmlns:a16="http://schemas.microsoft.com/office/drawing/2014/main" id="{F9F10ACC-F90F-C1C0-9310-144779DF70D7}"/>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(73.9%)</a:t>
              </a:r>
            </a:p>
          </p:txBody>
        </p:sp>
      </p:grpSp>
      <p:pic>
        <p:nvPicPr>
          <p:cNvPr id="59" name="Graphic 58" descr="Film strip with solid fill">
            <a:extLst>
              <a:ext uri="{FF2B5EF4-FFF2-40B4-BE49-F238E27FC236}">
                <a16:creationId xmlns:a16="http://schemas.microsoft.com/office/drawing/2014/main" id="{ADC49599-BD68-3C6A-58FC-54F6A56D296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005530" y="6085857"/>
            <a:ext cx="704684" cy="7046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42" name="TextBox 42"/>
          <p:cNvSpPr txBox="1"/>
          <p:nvPr/>
        </p:nvSpPr>
        <p:spPr>
          <a:xfrm>
            <a:off x="528635" y="2998962"/>
            <a:ext cx="3827057" cy="294548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multilingual lifestyle site serving the latest trending local news, life hacks, and inspiring stories. Each language platform offers different content that is catered to its specific audience.</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238399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a:rPr>
              <a:t>ta.syok.my</a:t>
            </a:r>
            <a:endParaRPr lang="en-US" sz="2099" u="sng">
              <a:solidFill>
                <a:srgbClr val="F900B0"/>
              </a:solidFill>
              <a:latin typeface="Inter"/>
              <a:hlinkClick r:id="rId12" tooltip="https://www.astroawani.com"/>
            </a:endParaRPr>
          </a:p>
        </p:txBody>
      </p:sp>
      <p:sp>
        <p:nvSpPr>
          <p:cNvPr id="54" name="TextBox 54"/>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(0.0%)</a:t>
            </a:r>
          </a:p>
          <a:p>
            <a:pPr algn="just">
              <a:lnSpc>
                <a:spcPts val="2939"/>
              </a:lnSpc>
            </a:pPr>
            <a:r>
              <a:rPr lang="en-US" sz="2099">
                <a:solidFill>
                  <a:srgbClr val="FFFFFF"/>
                </a:solidFill>
                <a:latin typeface="Inter Bold"/>
              </a:rPr>
              <a:t>25 - 34 </a:t>
            </a:r>
            <a:r>
              <a:rPr lang="en-US" sz="2099">
                <a:solidFill>
                  <a:srgbClr val="F900B0"/>
                </a:solidFill>
                <a:latin typeface="Inter Bold"/>
              </a:rPr>
              <a:t>(6.9%)</a:t>
            </a:r>
          </a:p>
          <a:p>
            <a:pPr algn="just">
              <a:lnSpc>
                <a:spcPts val="2939"/>
              </a:lnSpc>
            </a:pPr>
            <a:r>
              <a:rPr lang="en-US" sz="2099">
                <a:solidFill>
                  <a:srgbClr val="FFFFFF"/>
                </a:solidFill>
                <a:latin typeface="Inter Bold"/>
              </a:rPr>
              <a:t>35 - 44 </a:t>
            </a:r>
            <a:r>
              <a:rPr lang="en-US" sz="2099">
                <a:solidFill>
                  <a:srgbClr val="F900B0"/>
                </a:solidFill>
                <a:latin typeface="Inter Bold"/>
              </a:rPr>
              <a:t>(11.1%)</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1,472</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8,807</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0:18:05</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74.5%</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25.5%</a:t>
            </a:r>
          </a:p>
        </p:txBody>
      </p:sp>
      <p:sp>
        <p:nvSpPr>
          <p:cNvPr id="65" name="TextBox 65"/>
          <p:cNvSpPr txBox="1"/>
          <p:nvPr/>
        </p:nvSpPr>
        <p:spPr>
          <a:xfrm>
            <a:off x="14611642" y="495353"/>
            <a:ext cx="322712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(11.1%)</a:t>
            </a:r>
          </a:p>
          <a:p>
            <a:pPr algn="just">
              <a:lnSpc>
                <a:spcPts val="2939"/>
              </a:lnSpc>
            </a:pPr>
            <a:r>
              <a:rPr lang="en-US" sz="2099">
                <a:solidFill>
                  <a:srgbClr val="FFFFFF"/>
                </a:solidFill>
                <a:latin typeface="Inter Bold"/>
              </a:rPr>
              <a:t>55 - 64 </a:t>
            </a:r>
            <a:r>
              <a:rPr lang="en-US" sz="2099">
                <a:solidFill>
                  <a:srgbClr val="F900B0"/>
                </a:solidFill>
                <a:latin typeface="Inter Bold"/>
              </a:rPr>
              <a:t>(0.0%)</a:t>
            </a:r>
          </a:p>
          <a:p>
            <a:pPr algn="just">
              <a:lnSpc>
                <a:spcPts val="2939"/>
              </a:lnSpc>
            </a:pPr>
            <a:r>
              <a:rPr lang="en-US" sz="2099">
                <a:solidFill>
                  <a:srgbClr val="FFFFFF"/>
                </a:solidFill>
                <a:latin typeface="Inter Bold"/>
              </a:rPr>
              <a:t>65+ </a:t>
            </a:r>
            <a:r>
              <a:rPr lang="en-US" sz="2099">
                <a:solidFill>
                  <a:srgbClr val="F900B0"/>
                </a:solidFill>
                <a:latin typeface="Inter Bold"/>
              </a:rPr>
              <a:t>(0.0%)</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66" name="Freeform 24">
            <a:extLst>
              <a:ext uri="{FF2B5EF4-FFF2-40B4-BE49-F238E27FC236}">
                <a16:creationId xmlns:a16="http://schemas.microsoft.com/office/drawing/2014/main" id="{CACB4EC9-327A-B897-9F58-8CA0E7D9AF3C}"/>
              </a:ext>
            </a:extLst>
          </p:cNvPr>
          <p:cNvSpPr>
            <a:spLocks noChangeAspect="1"/>
          </p:cNvSpPr>
          <p:nvPr/>
        </p:nvSpPr>
        <p:spPr>
          <a:xfrm>
            <a:off x="1444166" y="1069851"/>
            <a:ext cx="2064521" cy="954505"/>
          </a:xfrm>
          <a:custGeom>
            <a:avLst/>
            <a:gdLst/>
            <a:ahLst/>
            <a:cxnLst/>
            <a:rect l="l" t="t" r="r" b="b"/>
            <a:pathLst>
              <a:path w="2428890" h="1122967">
                <a:moveTo>
                  <a:pt x="0" y="0"/>
                </a:moveTo>
                <a:lnTo>
                  <a:pt x="2428890" y="0"/>
                </a:lnTo>
                <a:lnTo>
                  <a:pt x="2428890" y="1122968"/>
                </a:lnTo>
                <a:lnTo>
                  <a:pt x="0" y="1122968"/>
                </a:lnTo>
                <a:lnTo>
                  <a:pt x="0" y="0"/>
                </a:lnTo>
                <a:close/>
              </a:path>
            </a:pathLst>
          </a:custGeom>
          <a:blipFill>
            <a:blip r:embed="rId13"/>
            <a:stretch>
              <a:fillRect/>
            </a:stretch>
          </a:blipFill>
        </p:spPr>
        <p:txBody>
          <a:bodyPr/>
          <a:lstStyle/>
          <a:p>
            <a:endParaRPr lang="en-MY"/>
          </a:p>
        </p:txBody>
      </p:sp>
      <p:sp>
        <p:nvSpPr>
          <p:cNvPr id="32" name="TextBox 44">
            <a:extLst>
              <a:ext uri="{FF2B5EF4-FFF2-40B4-BE49-F238E27FC236}">
                <a16:creationId xmlns:a16="http://schemas.microsoft.com/office/drawing/2014/main" id="{71F8B694-0F71-C10B-ADDC-1E392B787512}"/>
              </a:ext>
            </a:extLst>
          </p:cNvPr>
          <p:cNvSpPr txBox="1"/>
          <p:nvPr/>
        </p:nvSpPr>
        <p:spPr>
          <a:xfrm>
            <a:off x="1992382" y="1910653"/>
            <a:ext cx="1040045" cy="641394"/>
          </a:xfrm>
          <a:prstGeom prst="rect">
            <a:avLst/>
          </a:prstGeom>
        </p:spPr>
        <p:txBody>
          <a:bodyPr wrap="square" lIns="0" tIns="0" rIns="0" bIns="0" rtlCol="0" anchor="t">
            <a:spAutoFit/>
          </a:bodyPr>
          <a:lstStyle/>
          <a:p>
            <a:pPr algn="ctr">
              <a:lnSpc>
                <a:spcPts val="5599"/>
              </a:lnSpc>
            </a:pPr>
            <a:r>
              <a:rPr lang="en-US" sz="2800" b="1">
                <a:solidFill>
                  <a:srgbClr val="FEFFFF"/>
                </a:solidFill>
                <a:latin typeface="Neue Haas Grotesk Text Pro" panose="020B0504020202020204" pitchFamily="34" charset="0"/>
                <a:cs typeface="Arial" panose="020B0604020202020204" pitchFamily="34" charset="0"/>
              </a:rPr>
              <a:t>TA</a:t>
            </a:r>
          </a:p>
        </p:txBody>
      </p:sp>
      <p:sp>
        <p:nvSpPr>
          <p:cNvPr id="85" name="TextBox 65">
            <a:extLst>
              <a:ext uri="{FF2B5EF4-FFF2-40B4-BE49-F238E27FC236}">
                <a16:creationId xmlns:a16="http://schemas.microsoft.com/office/drawing/2014/main" id="{4F060053-5E1F-E17B-2098-883D5D9E8FCF}"/>
              </a:ext>
            </a:extLst>
          </p:cNvPr>
          <p:cNvSpPr txBox="1"/>
          <p:nvPr/>
        </p:nvSpPr>
        <p:spPr>
          <a:xfrm>
            <a:off x="12942455" y="5779179"/>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Media &amp; Entertainment/ Movies Lovers/ Fans of South Asian Film</a:t>
            </a:r>
          </a:p>
        </p:txBody>
      </p:sp>
      <p:sp>
        <p:nvSpPr>
          <p:cNvPr id="88" name="TextBox 67">
            <a:extLst>
              <a:ext uri="{FF2B5EF4-FFF2-40B4-BE49-F238E27FC236}">
                <a16:creationId xmlns:a16="http://schemas.microsoft.com/office/drawing/2014/main" id="{EFFA49B6-4CF3-F5BF-03B0-1C06CDC805AC}"/>
              </a:ext>
            </a:extLst>
          </p:cNvPr>
          <p:cNvSpPr txBox="1"/>
          <p:nvPr/>
        </p:nvSpPr>
        <p:spPr>
          <a:xfrm>
            <a:off x="15836110" y="5753100"/>
            <a:ext cx="2129599" cy="1062727"/>
          </a:xfrm>
          <a:prstGeom prst="rect">
            <a:avLst/>
          </a:prstGeom>
        </p:spPr>
        <p:txBody>
          <a:bodyPr wrap="square" lIns="0" tIns="0" rIns="0" bIns="0" rtlCol="0" anchor="t">
            <a:spAutoFit/>
          </a:bodyPr>
          <a:lstStyle/>
          <a:p>
            <a:pPr>
              <a:lnSpc>
                <a:spcPts val="2100"/>
              </a:lnSpc>
            </a:pPr>
            <a:r>
              <a:rPr lang="en-MY" sz="1600" b="1">
                <a:solidFill>
                  <a:schemeClr val="bg1"/>
                </a:solidFill>
                <a:latin typeface="Inter" panose="020B0604020202020204" charset="0"/>
                <a:ea typeface="Inter" panose="020B0604020202020204" charset="0"/>
              </a:rPr>
              <a:t>News &amp; Politics/Avid News Readers/ Entertainment News Enthusiasts</a:t>
            </a:r>
            <a:endParaRPr lang="en-US" sz="1500" b="1">
              <a:solidFill>
                <a:schemeClr val="bg1"/>
              </a:solidFill>
              <a:latin typeface="Inter" panose="020B0604020202020204" charset="0"/>
              <a:ea typeface="Inter" panose="020B0604020202020204" charset="0"/>
            </a:endParaRPr>
          </a:p>
        </p:txBody>
      </p:sp>
      <p:pic>
        <p:nvPicPr>
          <p:cNvPr id="91" name="Graphic 90" descr="Film strip with solid fill">
            <a:extLst>
              <a:ext uri="{FF2B5EF4-FFF2-40B4-BE49-F238E27FC236}">
                <a16:creationId xmlns:a16="http://schemas.microsoft.com/office/drawing/2014/main" id="{80649A18-5205-88C3-74A0-E53C21F01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063042" y="5981700"/>
            <a:ext cx="704684" cy="704684"/>
          </a:xfrm>
          <a:prstGeom prst="rect">
            <a:avLst/>
          </a:prstGeom>
        </p:spPr>
      </p:pic>
      <p:sp>
        <p:nvSpPr>
          <p:cNvPr id="95" name="TextBox 67">
            <a:extLst>
              <a:ext uri="{FF2B5EF4-FFF2-40B4-BE49-F238E27FC236}">
                <a16:creationId xmlns:a16="http://schemas.microsoft.com/office/drawing/2014/main" id="{03870E9B-6B58-AA13-3AAB-E0A3D8088E91}"/>
              </a:ext>
            </a:extLst>
          </p:cNvPr>
          <p:cNvSpPr txBox="1"/>
          <p:nvPr/>
        </p:nvSpPr>
        <p:spPr>
          <a:xfrm>
            <a:off x="15836110" y="7048500"/>
            <a:ext cx="209870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 </a:t>
            </a:r>
          </a:p>
          <a:p>
            <a:pPr>
              <a:lnSpc>
                <a:spcPts val="2100"/>
              </a:lnSpc>
            </a:pPr>
            <a:r>
              <a:rPr lang="en-US" sz="1500">
                <a:solidFill>
                  <a:srgbClr val="FFFFFF"/>
                </a:solidFill>
                <a:latin typeface="Inter Bold"/>
              </a:rPr>
              <a:t>Music Lovers</a:t>
            </a:r>
          </a:p>
        </p:txBody>
      </p:sp>
      <p:pic>
        <p:nvPicPr>
          <p:cNvPr id="96" name="Graphic 95" descr="Music notes with solid fill">
            <a:extLst>
              <a:ext uri="{FF2B5EF4-FFF2-40B4-BE49-F238E27FC236}">
                <a16:creationId xmlns:a16="http://schemas.microsoft.com/office/drawing/2014/main" id="{2B0BDC27-A351-2A1B-2803-5ED2934B93C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857829" y="6896100"/>
            <a:ext cx="914400" cy="914400"/>
          </a:xfrm>
          <a:prstGeom prst="rect">
            <a:avLst/>
          </a:prstGeom>
        </p:spPr>
      </p:pic>
      <p:sp>
        <p:nvSpPr>
          <p:cNvPr id="97" name="Freeform 23">
            <a:hlinkClick r:id="rId18"/>
            <a:extLst>
              <a:ext uri="{FF2B5EF4-FFF2-40B4-BE49-F238E27FC236}">
                <a16:creationId xmlns:a16="http://schemas.microsoft.com/office/drawing/2014/main" id="{5E9F990C-580E-FB6B-53BD-0914E0C58E63}"/>
              </a:ext>
            </a:extLst>
          </p:cNvPr>
          <p:cNvSpPr/>
          <p:nvPr/>
        </p:nvSpPr>
        <p:spPr>
          <a:xfrm>
            <a:off x="10155720" y="9091655"/>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98" name="Freeform 24">
            <a:hlinkClick r:id="rId21"/>
            <a:extLst>
              <a:ext uri="{FF2B5EF4-FFF2-40B4-BE49-F238E27FC236}">
                <a16:creationId xmlns:a16="http://schemas.microsoft.com/office/drawing/2014/main" id="{19EB790D-4ADB-A7DE-CCD1-CA531D5E6E4A}"/>
              </a:ext>
            </a:extLst>
          </p:cNvPr>
          <p:cNvSpPr/>
          <p:nvPr/>
        </p:nvSpPr>
        <p:spPr>
          <a:xfrm>
            <a:off x="10815817" y="9097714"/>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sp>
        <p:nvSpPr>
          <p:cNvPr id="99" name="Freeform 25">
            <a:hlinkClick r:id="rId24"/>
            <a:extLst>
              <a:ext uri="{FF2B5EF4-FFF2-40B4-BE49-F238E27FC236}">
                <a16:creationId xmlns:a16="http://schemas.microsoft.com/office/drawing/2014/main" id="{838CD568-D8C7-E968-4F5B-B4850838CF88}"/>
              </a:ext>
            </a:extLst>
          </p:cNvPr>
          <p:cNvSpPr/>
          <p:nvPr/>
        </p:nvSpPr>
        <p:spPr>
          <a:xfrm>
            <a:off x="11461612" y="9097714"/>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MY"/>
          </a:p>
        </p:txBody>
      </p:sp>
      <p:grpSp>
        <p:nvGrpSpPr>
          <p:cNvPr id="100" name="Group 27">
            <a:extLst>
              <a:ext uri="{FF2B5EF4-FFF2-40B4-BE49-F238E27FC236}">
                <a16:creationId xmlns:a16="http://schemas.microsoft.com/office/drawing/2014/main" id="{6089802C-1447-6A8D-3B5A-16F80CB101E4}"/>
              </a:ext>
            </a:extLst>
          </p:cNvPr>
          <p:cNvGrpSpPr/>
          <p:nvPr/>
        </p:nvGrpSpPr>
        <p:grpSpPr>
          <a:xfrm>
            <a:off x="12754378" y="9082382"/>
            <a:ext cx="617173" cy="617173"/>
            <a:chOff x="0" y="0"/>
            <a:chExt cx="822897" cy="822897"/>
          </a:xfrm>
        </p:grpSpPr>
        <p:grpSp>
          <p:nvGrpSpPr>
            <p:cNvPr id="101" name="Group 28">
              <a:extLst>
                <a:ext uri="{FF2B5EF4-FFF2-40B4-BE49-F238E27FC236}">
                  <a16:creationId xmlns:a16="http://schemas.microsoft.com/office/drawing/2014/main" id="{875DDFEC-AA5E-F5B6-2D9F-04DD4A686580}"/>
                </a:ext>
              </a:extLst>
            </p:cNvPr>
            <p:cNvGrpSpPr/>
            <p:nvPr/>
          </p:nvGrpSpPr>
          <p:grpSpPr>
            <a:xfrm>
              <a:off x="0" y="0"/>
              <a:ext cx="822897" cy="822897"/>
              <a:chOff x="0" y="0"/>
              <a:chExt cx="812800" cy="812800"/>
            </a:xfrm>
          </p:grpSpPr>
          <p:sp>
            <p:nvSpPr>
              <p:cNvPr id="103" name="Freeform 29">
                <a:extLst>
                  <a:ext uri="{FF2B5EF4-FFF2-40B4-BE49-F238E27FC236}">
                    <a16:creationId xmlns:a16="http://schemas.microsoft.com/office/drawing/2014/main" id="{2A58588E-D451-8818-3CCB-895A9442C8A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104" name="TextBox 30">
                <a:extLst>
                  <a:ext uri="{FF2B5EF4-FFF2-40B4-BE49-F238E27FC236}">
                    <a16:creationId xmlns:a16="http://schemas.microsoft.com/office/drawing/2014/main" id="{AB95EB7A-DBE1-CCB8-F71A-EFACD3D16F55}"/>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102" name="Freeform 31">
              <a:hlinkClick r:id="rId27"/>
              <a:extLst>
                <a:ext uri="{FF2B5EF4-FFF2-40B4-BE49-F238E27FC236}">
                  <a16:creationId xmlns:a16="http://schemas.microsoft.com/office/drawing/2014/main" id="{1541AB18-C327-FF9C-24C2-BA2EFD7AD6B1}"/>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8"/>
              <a:stretch>
                <a:fillRect l="-27202" t="-7280" r="-28106" b="-37788"/>
              </a:stretch>
            </a:blipFill>
          </p:spPr>
          <p:txBody>
            <a:bodyPr/>
            <a:lstStyle/>
            <a:p>
              <a:endParaRPr lang="en-MY"/>
            </a:p>
          </p:txBody>
        </p:sp>
      </p:grpSp>
      <p:sp>
        <p:nvSpPr>
          <p:cNvPr id="105" name="TextBox 53">
            <a:extLst>
              <a:ext uri="{FF2B5EF4-FFF2-40B4-BE49-F238E27FC236}">
                <a16:creationId xmlns:a16="http://schemas.microsoft.com/office/drawing/2014/main" id="{EF69D94A-26CC-CB95-D531-B727E4C6438A}"/>
              </a:ext>
            </a:extLst>
          </p:cNvPr>
          <p:cNvSpPr txBox="1"/>
          <p:nvPr/>
        </p:nvSpPr>
        <p:spPr>
          <a:xfrm>
            <a:off x="10724772" y="9820792"/>
            <a:ext cx="2042100" cy="212302"/>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COMBINED FOLLOWERS</a:t>
            </a:r>
          </a:p>
        </p:txBody>
      </p:sp>
      <p:pic>
        <p:nvPicPr>
          <p:cNvPr id="106" name="Picture 105" descr="A black x symbol with white background&#10;&#10;Description automatically generated">
            <a:hlinkClick r:id="rId29"/>
            <a:extLst>
              <a:ext uri="{FF2B5EF4-FFF2-40B4-BE49-F238E27FC236}">
                <a16:creationId xmlns:a16="http://schemas.microsoft.com/office/drawing/2014/main" id="{D1EE22FE-F769-6B90-E6C2-24F44A2D80F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517" t="-3939" r="10514" b="-3939"/>
          <a:stretch/>
        </p:blipFill>
        <p:spPr>
          <a:xfrm>
            <a:off x="12090310" y="9084564"/>
            <a:ext cx="612809" cy="612809"/>
          </a:xfrm>
          <a:prstGeom prst="ellipse">
            <a:avLst/>
          </a:prstGeom>
          <a:solidFill>
            <a:schemeClr val="bg1"/>
          </a:solidFill>
        </p:spPr>
      </p:pic>
      <p:sp>
        <p:nvSpPr>
          <p:cNvPr id="107" name="TextBox 63">
            <a:extLst>
              <a:ext uri="{FF2B5EF4-FFF2-40B4-BE49-F238E27FC236}">
                <a16:creationId xmlns:a16="http://schemas.microsoft.com/office/drawing/2014/main" id="{FBEFC7F4-2B57-4106-2945-DF49552ADAC4}"/>
              </a:ext>
            </a:extLst>
          </p:cNvPr>
          <p:cNvSpPr txBox="1"/>
          <p:nvPr/>
        </p:nvSpPr>
        <p:spPr>
          <a:xfrm>
            <a:off x="10826911" y="8481251"/>
            <a:ext cx="1914364" cy="615553"/>
          </a:xfrm>
          <a:prstGeom prst="rect">
            <a:avLst/>
          </a:prstGeom>
        </p:spPr>
        <p:txBody>
          <a:bodyPr wrap="square" lIns="0" tIns="0" rIns="0" bIns="0" rtlCol="0" anchor="t">
            <a:spAutoFit/>
          </a:bodyPr>
          <a:lstStyle/>
          <a:p>
            <a:pPr algn="ctr"/>
            <a:r>
              <a:rPr lang="en-US" sz="4000">
                <a:solidFill>
                  <a:srgbClr val="F900B0"/>
                </a:solidFill>
                <a:latin typeface="Bebas Neue Bold"/>
                <a:ea typeface="+mn-lt"/>
                <a:cs typeface="+mn-lt"/>
              </a:rPr>
              <a:t>218,344</a:t>
            </a:r>
          </a:p>
        </p:txBody>
      </p:sp>
      <p:sp>
        <p:nvSpPr>
          <p:cNvPr id="24" name="TextBox 71">
            <a:extLst>
              <a:ext uri="{FF2B5EF4-FFF2-40B4-BE49-F238E27FC236}">
                <a16:creationId xmlns:a16="http://schemas.microsoft.com/office/drawing/2014/main" id="{8C45013B-69BD-BAD9-DF93-0064898A6928}"/>
              </a:ext>
            </a:extLst>
          </p:cNvPr>
          <p:cNvSpPr txBox="1"/>
          <p:nvPr/>
        </p:nvSpPr>
        <p:spPr>
          <a:xfrm>
            <a:off x="5292656" y="9819652"/>
            <a:ext cx="3382896"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CONSOLIDATED UNDER SYOK ENG </a:t>
            </a:r>
          </a:p>
        </p:txBody>
      </p:sp>
      <p:sp>
        <p:nvSpPr>
          <p:cNvPr id="23" name="Freeform 17">
            <a:extLst>
              <a:ext uri="{FF2B5EF4-FFF2-40B4-BE49-F238E27FC236}">
                <a16:creationId xmlns:a16="http://schemas.microsoft.com/office/drawing/2014/main" id="{1BB2A82E-04D1-5E92-9A3D-37FEF80FCC9B}"/>
              </a:ext>
            </a:extLst>
          </p:cNvPr>
          <p:cNvSpPr/>
          <p:nvPr/>
        </p:nvSpPr>
        <p:spPr>
          <a:xfrm>
            <a:off x="10820400" y="1756834"/>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25" name="Freeform 18">
            <a:extLst>
              <a:ext uri="{FF2B5EF4-FFF2-40B4-BE49-F238E27FC236}">
                <a16:creationId xmlns:a16="http://schemas.microsoft.com/office/drawing/2014/main" id="{B8F747EE-BCD3-FCE0-A1D7-59A8683F399F}"/>
              </a:ext>
            </a:extLst>
          </p:cNvPr>
          <p:cNvSpPr/>
          <p:nvPr/>
        </p:nvSpPr>
        <p:spPr>
          <a:xfrm>
            <a:off x="14935200" y="1689262"/>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26" name="Freeform 19">
            <a:extLst>
              <a:ext uri="{FF2B5EF4-FFF2-40B4-BE49-F238E27FC236}">
                <a16:creationId xmlns:a16="http://schemas.microsoft.com/office/drawing/2014/main" id="{651BF2BB-0223-20CB-5A1A-EFDA55DA0CDE}"/>
              </a:ext>
            </a:extLst>
          </p:cNvPr>
          <p:cNvSpPr/>
          <p:nvPr/>
        </p:nvSpPr>
        <p:spPr>
          <a:xfrm>
            <a:off x="12954000" y="1635886"/>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MY"/>
          </a:p>
        </p:txBody>
      </p:sp>
      <p:sp>
        <p:nvSpPr>
          <p:cNvPr id="27" name="TextBox 60">
            <a:extLst>
              <a:ext uri="{FF2B5EF4-FFF2-40B4-BE49-F238E27FC236}">
                <a16:creationId xmlns:a16="http://schemas.microsoft.com/office/drawing/2014/main" id="{F3588522-B318-17AC-D087-93B463E0072F}"/>
              </a:ext>
            </a:extLst>
          </p:cNvPr>
          <p:cNvSpPr txBox="1"/>
          <p:nvPr/>
        </p:nvSpPr>
        <p:spPr>
          <a:xfrm>
            <a:off x="11734799" y="1714500"/>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38.0%</a:t>
            </a:r>
          </a:p>
        </p:txBody>
      </p:sp>
      <p:sp>
        <p:nvSpPr>
          <p:cNvPr id="28" name="TextBox 61">
            <a:extLst>
              <a:ext uri="{FF2B5EF4-FFF2-40B4-BE49-F238E27FC236}">
                <a16:creationId xmlns:a16="http://schemas.microsoft.com/office/drawing/2014/main" id="{90A69698-4ADD-86F9-D0B2-A631A8E006DB}"/>
              </a:ext>
            </a:extLst>
          </p:cNvPr>
          <p:cNvSpPr txBox="1"/>
          <p:nvPr/>
        </p:nvSpPr>
        <p:spPr>
          <a:xfrm>
            <a:off x="13639800" y="171450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61.2%</a:t>
            </a:r>
          </a:p>
        </p:txBody>
      </p:sp>
      <p:sp>
        <p:nvSpPr>
          <p:cNvPr id="29" name="TextBox 62">
            <a:extLst>
              <a:ext uri="{FF2B5EF4-FFF2-40B4-BE49-F238E27FC236}">
                <a16:creationId xmlns:a16="http://schemas.microsoft.com/office/drawing/2014/main" id="{6BBEE462-AFD8-4ED6-1EBF-A6B352299F53}"/>
              </a:ext>
            </a:extLst>
          </p:cNvPr>
          <p:cNvSpPr txBox="1"/>
          <p:nvPr/>
        </p:nvSpPr>
        <p:spPr>
          <a:xfrm>
            <a:off x="15794024" y="1671109"/>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1.0%</a:t>
            </a:r>
          </a:p>
        </p:txBody>
      </p:sp>
      <p:sp>
        <p:nvSpPr>
          <p:cNvPr id="18" name="TextBox 46">
            <a:extLst>
              <a:ext uri="{FF2B5EF4-FFF2-40B4-BE49-F238E27FC236}">
                <a16:creationId xmlns:a16="http://schemas.microsoft.com/office/drawing/2014/main" id="{46236FCD-648D-99F6-6151-314C887420A2}"/>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0" name="Freeform 41">
            <a:extLst>
              <a:ext uri="{FF2B5EF4-FFF2-40B4-BE49-F238E27FC236}">
                <a16:creationId xmlns:a16="http://schemas.microsoft.com/office/drawing/2014/main" id="{7B4E15DC-45C0-64FF-FB14-6FE6B110AB27}"/>
              </a:ext>
            </a:extLst>
          </p:cNvPr>
          <p:cNvSpPr/>
          <p:nvPr/>
        </p:nvSpPr>
        <p:spPr>
          <a:xfrm>
            <a:off x="12093217" y="7019386"/>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MY"/>
          </a:p>
        </p:txBody>
      </p:sp>
      <p:sp>
        <p:nvSpPr>
          <p:cNvPr id="31" name="TextBox 68">
            <a:extLst>
              <a:ext uri="{FF2B5EF4-FFF2-40B4-BE49-F238E27FC236}">
                <a16:creationId xmlns:a16="http://schemas.microsoft.com/office/drawing/2014/main" id="{17ADE52B-DD41-A60B-6380-E3D2E5472850}"/>
              </a:ext>
            </a:extLst>
          </p:cNvPr>
          <p:cNvSpPr txBox="1"/>
          <p:nvPr/>
        </p:nvSpPr>
        <p:spPr>
          <a:xfrm>
            <a:off x="12909962" y="7047964"/>
            <a:ext cx="2002655" cy="533400"/>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 Technophiles</a:t>
            </a:r>
          </a:p>
        </p:txBody>
      </p:sp>
      <p:grpSp>
        <p:nvGrpSpPr>
          <p:cNvPr id="17" name="Group 16">
            <a:extLst>
              <a:ext uri="{FF2B5EF4-FFF2-40B4-BE49-F238E27FC236}">
                <a16:creationId xmlns:a16="http://schemas.microsoft.com/office/drawing/2014/main" id="{622708B5-0265-9DDE-FA32-275F856715B9}"/>
              </a:ext>
            </a:extLst>
          </p:cNvPr>
          <p:cNvGrpSpPr/>
          <p:nvPr/>
        </p:nvGrpSpPr>
        <p:grpSpPr>
          <a:xfrm>
            <a:off x="13270588" y="4762500"/>
            <a:ext cx="2883812" cy="342211"/>
            <a:chOff x="13610204" y="4718467"/>
            <a:chExt cx="2883812" cy="342211"/>
          </a:xfrm>
        </p:grpSpPr>
        <p:pic>
          <p:nvPicPr>
            <p:cNvPr id="19" name="Graphic 18" descr="Badge Question Mark with solid fill">
              <a:extLst>
                <a:ext uri="{FF2B5EF4-FFF2-40B4-BE49-F238E27FC236}">
                  <a16:creationId xmlns:a16="http://schemas.microsoft.com/office/drawing/2014/main" id="{054F533C-08C0-8B59-BC29-FB9EC229505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3610204" y="4718467"/>
              <a:ext cx="342211" cy="342211"/>
            </a:xfrm>
            <a:prstGeom prst="rect">
              <a:avLst/>
            </a:prstGeom>
          </p:spPr>
        </p:pic>
        <p:sp>
          <p:nvSpPr>
            <p:cNvPr id="33" name="TextBox 54">
              <a:extLst>
                <a:ext uri="{FF2B5EF4-FFF2-40B4-BE49-F238E27FC236}">
                  <a16:creationId xmlns:a16="http://schemas.microsoft.com/office/drawing/2014/main" id="{F1FCF766-5100-E1CE-8B2E-FC3591E167E9}"/>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(70.9%)</a:t>
              </a:r>
            </a:p>
          </p:txBody>
        </p:sp>
      </p:grpSp>
      <p:sp>
        <p:nvSpPr>
          <p:cNvPr id="34" name="Freeform 39">
            <a:extLst>
              <a:ext uri="{FF2B5EF4-FFF2-40B4-BE49-F238E27FC236}">
                <a16:creationId xmlns:a16="http://schemas.microsoft.com/office/drawing/2014/main" id="{EB854BB4-FEB6-C8CE-1321-2A91A5CD8869}"/>
              </a:ext>
            </a:extLst>
          </p:cNvPr>
          <p:cNvSpPr/>
          <p:nvPr/>
        </p:nvSpPr>
        <p:spPr>
          <a:xfrm>
            <a:off x="14986909" y="6008847"/>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MY"/>
          </a:p>
        </p:txBody>
      </p:sp>
    </p:spTree>
    <p:extLst>
      <p:ext uri="{BB962C8B-B14F-4D97-AF65-F5344CB8AC3E}">
        <p14:creationId xmlns:p14="http://schemas.microsoft.com/office/powerpoint/2010/main" val="194173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8932"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453995"/>
            <a:ext cx="3827057" cy="2966085"/>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Astro </a:t>
            </a:r>
            <a:r>
              <a:rPr lang="en-US" sz="2099" err="1">
                <a:solidFill>
                  <a:srgbClr val="FEFFFF"/>
                </a:solidFill>
                <a:latin typeface="Inter"/>
              </a:rPr>
              <a:t>Ulagam</a:t>
            </a:r>
            <a:r>
              <a:rPr lang="en-US" sz="2099">
                <a:solidFill>
                  <a:srgbClr val="FEFFFF"/>
                </a:solidFill>
                <a:latin typeface="Inter"/>
              </a:rPr>
              <a:t> is Malaysia’s go-to Indian entertainment news and events hub, covering content shown on Astro’s Indian channels and top shows, as well as the latest entertainment news and videos.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astroulagam.com.my"/>
              </a:rPr>
              <a:t>astroulagam.com.my</a:t>
            </a:r>
          </a:p>
        </p:txBody>
      </p:sp>
      <p:sp>
        <p:nvSpPr>
          <p:cNvPr id="51" name="TextBox 51"/>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(3.6%)</a:t>
            </a:r>
          </a:p>
          <a:p>
            <a:pPr algn="just">
              <a:lnSpc>
                <a:spcPts val="2939"/>
              </a:lnSpc>
            </a:pPr>
            <a:r>
              <a:rPr lang="en-US" sz="2099">
                <a:solidFill>
                  <a:srgbClr val="FFFFFF"/>
                </a:solidFill>
                <a:latin typeface="Inter Bold"/>
              </a:rPr>
              <a:t>25 - 34 </a:t>
            </a:r>
            <a:r>
              <a:rPr lang="en-US" sz="2099">
                <a:solidFill>
                  <a:srgbClr val="F900B0"/>
                </a:solidFill>
                <a:latin typeface="Inter Bold"/>
              </a:rPr>
              <a:t>(4.2%)</a:t>
            </a:r>
          </a:p>
          <a:p>
            <a:pPr algn="just">
              <a:lnSpc>
                <a:spcPts val="2939"/>
              </a:lnSpc>
            </a:pPr>
            <a:r>
              <a:rPr lang="en-US" sz="2099">
                <a:solidFill>
                  <a:srgbClr val="FFFFFF"/>
                </a:solidFill>
                <a:latin typeface="Inter Bold"/>
              </a:rPr>
              <a:t>35 - 44 </a:t>
            </a:r>
            <a:r>
              <a:rPr lang="en-US" sz="2099">
                <a:solidFill>
                  <a:srgbClr val="F900B0"/>
                </a:solidFill>
                <a:latin typeface="Inter Bold"/>
              </a:rPr>
              <a:t>(5.2%)</a:t>
            </a:r>
          </a:p>
        </p:txBody>
      </p:sp>
      <p:sp>
        <p:nvSpPr>
          <p:cNvPr id="54" name="TextBox 54"/>
          <p:cNvSpPr txBox="1"/>
          <p:nvPr/>
        </p:nvSpPr>
        <p:spPr>
          <a:xfrm>
            <a:off x="6699008" y="1825959"/>
            <a:ext cx="1858539"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77,766</a:t>
            </a:r>
          </a:p>
        </p:txBody>
      </p:sp>
      <p:sp>
        <p:nvSpPr>
          <p:cNvPr id="55" name="TextBox 55"/>
          <p:cNvSpPr txBox="1"/>
          <p:nvPr/>
        </p:nvSpPr>
        <p:spPr>
          <a:xfrm>
            <a:off x="6699009" y="32419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104,251</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0:01:46</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52.0%</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48.0%</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23.0%</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76.4%</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0.6%</a:t>
            </a:r>
          </a:p>
        </p:txBody>
      </p:sp>
      <p:sp>
        <p:nvSpPr>
          <p:cNvPr id="62" name="TextBox 62"/>
          <p:cNvSpPr txBox="1"/>
          <p:nvPr/>
        </p:nvSpPr>
        <p:spPr>
          <a:xfrm>
            <a:off x="9372600" y="8338843"/>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3,610,741</a:t>
            </a:r>
          </a:p>
        </p:txBody>
      </p:sp>
      <p:sp>
        <p:nvSpPr>
          <p:cNvPr id="63" name="TextBox 63"/>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6,198,774</a:t>
            </a:r>
          </a:p>
        </p:txBody>
      </p:sp>
      <p:sp>
        <p:nvSpPr>
          <p:cNvPr id="64" name="TextBox 64"/>
          <p:cNvSpPr txBox="1"/>
          <p:nvPr/>
        </p:nvSpPr>
        <p:spPr>
          <a:xfrm>
            <a:off x="14564252" y="573986"/>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(5.0%)</a:t>
            </a:r>
          </a:p>
          <a:p>
            <a:pPr algn="just">
              <a:lnSpc>
                <a:spcPts val="2939"/>
              </a:lnSpc>
            </a:pPr>
            <a:r>
              <a:rPr lang="en-US" sz="2099">
                <a:solidFill>
                  <a:srgbClr val="FFFFFF"/>
                </a:solidFill>
                <a:latin typeface="Inter Bold"/>
              </a:rPr>
              <a:t>55 - 64 </a:t>
            </a:r>
            <a:r>
              <a:rPr lang="en-US" sz="2099">
                <a:solidFill>
                  <a:srgbClr val="F900B0"/>
                </a:solidFill>
                <a:latin typeface="Inter Bold"/>
              </a:rPr>
              <a:t>(3.8%)</a:t>
            </a:r>
          </a:p>
          <a:p>
            <a:pPr algn="just">
              <a:lnSpc>
                <a:spcPts val="2939"/>
              </a:lnSpc>
            </a:pPr>
            <a:r>
              <a:rPr lang="en-US" sz="2099">
                <a:solidFill>
                  <a:srgbClr val="FFFFFF"/>
                </a:solidFill>
                <a:latin typeface="Inter Bold"/>
              </a:rPr>
              <a:t>65+ </a:t>
            </a:r>
            <a:r>
              <a:rPr lang="en-US" sz="2099">
                <a:solidFill>
                  <a:srgbClr val="F900B0"/>
                </a:solidFill>
                <a:latin typeface="Inter Bold"/>
              </a:rPr>
              <a:t>(1.9%)</a:t>
            </a:r>
          </a:p>
        </p:txBody>
      </p:sp>
      <p:sp>
        <p:nvSpPr>
          <p:cNvPr id="70" name="Freeform 70"/>
          <p:cNvSpPr/>
          <p:nvPr/>
        </p:nvSpPr>
        <p:spPr>
          <a:xfrm>
            <a:off x="1461025" y="1182392"/>
            <a:ext cx="2030807" cy="1050825"/>
          </a:xfrm>
          <a:custGeom>
            <a:avLst/>
            <a:gdLst/>
            <a:ahLst/>
            <a:cxnLst/>
            <a:rect l="l" t="t" r="r" b="b"/>
            <a:pathLst>
              <a:path w="2030807" h="1050825">
                <a:moveTo>
                  <a:pt x="0" y="0"/>
                </a:moveTo>
                <a:lnTo>
                  <a:pt x="2030807" y="0"/>
                </a:lnTo>
                <a:lnTo>
                  <a:pt x="2030807" y="1050824"/>
                </a:lnTo>
                <a:lnTo>
                  <a:pt x="0" y="1050824"/>
                </a:lnTo>
                <a:lnTo>
                  <a:pt x="0" y="0"/>
                </a:lnTo>
                <a:close/>
              </a:path>
            </a:pathLst>
          </a:custGeom>
          <a:blipFill>
            <a:blip r:embed="rId18"/>
            <a:stretch>
              <a:fillRect/>
            </a:stretch>
          </a:blipFill>
        </p:spPr>
        <p:txBody>
          <a:bodyPr/>
          <a:lstStyle/>
          <a:p>
            <a:endParaRPr lang="en-MY"/>
          </a:p>
        </p:txBody>
      </p:sp>
      <p:sp>
        <p:nvSpPr>
          <p:cNvPr id="73" name="Freeform 39">
            <a:extLst>
              <a:ext uri="{FF2B5EF4-FFF2-40B4-BE49-F238E27FC236}">
                <a16:creationId xmlns:a16="http://schemas.microsoft.com/office/drawing/2014/main" id="{1D296EAB-A0BA-3388-62F6-F49307EEA98B}"/>
              </a:ext>
            </a:extLst>
          </p:cNvPr>
          <p:cNvSpPr/>
          <p:nvPr/>
        </p:nvSpPr>
        <p:spPr>
          <a:xfrm>
            <a:off x="12063042" y="708972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78" name="TextBox 67">
            <a:extLst>
              <a:ext uri="{FF2B5EF4-FFF2-40B4-BE49-F238E27FC236}">
                <a16:creationId xmlns:a16="http://schemas.microsoft.com/office/drawing/2014/main" id="{FCCB27DD-751E-7B93-57B3-BE916EF26DB8}"/>
              </a:ext>
            </a:extLst>
          </p:cNvPr>
          <p:cNvSpPr txBox="1"/>
          <p:nvPr/>
        </p:nvSpPr>
        <p:spPr>
          <a:xfrm>
            <a:off x="15836110" y="6972300"/>
            <a:ext cx="2098704" cy="1055097"/>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 Movie Lovers/ Fans of South Asian Film</a:t>
            </a:r>
          </a:p>
        </p:txBody>
      </p:sp>
      <p:pic>
        <p:nvPicPr>
          <p:cNvPr id="82" name="Graphic 81" descr="Film strip with solid fill">
            <a:extLst>
              <a:ext uri="{FF2B5EF4-FFF2-40B4-BE49-F238E27FC236}">
                <a16:creationId xmlns:a16="http://schemas.microsoft.com/office/drawing/2014/main" id="{30DC9C58-B356-E939-2665-BDAF5967185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038268" y="6994994"/>
            <a:ext cx="704684" cy="704684"/>
          </a:xfrm>
          <a:prstGeom prst="rect">
            <a:avLst/>
          </a:prstGeom>
        </p:spPr>
      </p:pic>
      <p:sp>
        <p:nvSpPr>
          <p:cNvPr id="37" name="Freeform 23">
            <a:hlinkClick r:id="rId23"/>
            <a:extLst>
              <a:ext uri="{FF2B5EF4-FFF2-40B4-BE49-F238E27FC236}">
                <a16:creationId xmlns:a16="http://schemas.microsoft.com/office/drawing/2014/main" id="{0F4346D1-A6E3-5AEF-B142-55C6354CFFCF}"/>
              </a:ext>
            </a:extLst>
          </p:cNvPr>
          <p:cNvSpPr/>
          <p:nvPr/>
        </p:nvSpPr>
        <p:spPr>
          <a:xfrm>
            <a:off x="8557548" y="9044712"/>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sp>
        <p:nvSpPr>
          <p:cNvPr id="38" name="Freeform 24">
            <a:hlinkClick r:id="rId26"/>
            <a:extLst>
              <a:ext uri="{FF2B5EF4-FFF2-40B4-BE49-F238E27FC236}">
                <a16:creationId xmlns:a16="http://schemas.microsoft.com/office/drawing/2014/main" id="{76FB6F08-3D1D-6BE3-5F67-7E898714B11B}"/>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39" name="Freeform 25">
            <a:hlinkClick r:id="rId29"/>
            <a:extLst>
              <a:ext uri="{FF2B5EF4-FFF2-40B4-BE49-F238E27FC236}">
                <a16:creationId xmlns:a16="http://schemas.microsoft.com/office/drawing/2014/main" id="{45FE1B19-AE19-54FE-3803-D5DD7E22A36F}"/>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C382F18D-B8D2-68D7-7CBA-83CAEAF8DF3A}"/>
              </a:ext>
            </a:extLst>
          </p:cNvPr>
          <p:cNvGrpSpPr/>
          <p:nvPr/>
        </p:nvGrpSpPr>
        <p:grpSpPr>
          <a:xfrm>
            <a:off x="11161064" y="9035438"/>
            <a:ext cx="617173" cy="617173"/>
            <a:chOff x="0" y="0"/>
            <a:chExt cx="822897" cy="822897"/>
          </a:xfrm>
        </p:grpSpPr>
        <p:grpSp>
          <p:nvGrpSpPr>
            <p:cNvPr id="65" name="Group 28">
              <a:extLst>
                <a:ext uri="{FF2B5EF4-FFF2-40B4-BE49-F238E27FC236}">
                  <a16:creationId xmlns:a16="http://schemas.microsoft.com/office/drawing/2014/main" id="{0D8EC8C1-84EE-3E9B-60D1-43DF5BA77762}"/>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792542D0-4B74-3EA9-7A49-935FE6F2A44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9FD6F223-2D52-A399-2897-887EAEB63ACF}"/>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32"/>
              <a:extLst>
                <a:ext uri="{FF2B5EF4-FFF2-40B4-BE49-F238E27FC236}">
                  <a16:creationId xmlns:a16="http://schemas.microsoft.com/office/drawing/2014/main" id="{C458839F-05D4-1B94-39F7-18FD3091CAAA}"/>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3"/>
              <a:stretch>
                <a:fillRect l="-27202" t="-7280" r="-28106" b="-37788"/>
              </a:stretch>
            </a:blipFill>
          </p:spPr>
          <p:txBody>
            <a:bodyPr/>
            <a:lstStyle/>
            <a:p>
              <a:endParaRPr lang="en-MY"/>
            </a:p>
          </p:txBody>
        </p:sp>
      </p:grpSp>
      <p:pic>
        <p:nvPicPr>
          <p:cNvPr id="71" name="Picture 70" descr="A black x symbol with white background&#10;&#10;Description automatically generated">
            <a:hlinkClick r:id="rId34"/>
            <a:extLst>
              <a:ext uri="{FF2B5EF4-FFF2-40B4-BE49-F238E27FC236}">
                <a16:creationId xmlns:a16="http://schemas.microsoft.com/office/drawing/2014/main" id="{DA567EFF-5044-9866-E7D0-7C7ABB58C52E}"/>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TextBox 70">
            <a:extLst>
              <a:ext uri="{FF2B5EF4-FFF2-40B4-BE49-F238E27FC236}">
                <a16:creationId xmlns:a16="http://schemas.microsoft.com/office/drawing/2014/main" id="{1B43B3BE-D187-63D5-0480-80F7B4ADA8FA}"/>
              </a:ext>
            </a:extLst>
          </p:cNvPr>
          <p:cNvSpPr txBox="1"/>
          <p:nvPr/>
        </p:nvSpPr>
        <p:spPr>
          <a:xfrm>
            <a:off x="12832168" y="69840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&amp; Politics/ Avid News Readers/ Entertainment News Enthusiasts</a:t>
            </a:r>
          </a:p>
        </p:txBody>
      </p:sp>
      <p:sp>
        <p:nvSpPr>
          <p:cNvPr id="29" name="TextBox 46">
            <a:extLst>
              <a:ext uri="{FF2B5EF4-FFF2-40B4-BE49-F238E27FC236}">
                <a16:creationId xmlns:a16="http://schemas.microsoft.com/office/drawing/2014/main" id="{0DF6FA27-FAE1-ABF0-9446-111B17D762F4}"/>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8" name="TextBox 65">
            <a:extLst>
              <a:ext uri="{FF2B5EF4-FFF2-40B4-BE49-F238E27FC236}">
                <a16:creationId xmlns:a16="http://schemas.microsoft.com/office/drawing/2014/main" id="{BA66FF67-9FCC-5E89-3E94-3164D74DD6F3}"/>
              </a:ext>
            </a:extLst>
          </p:cNvPr>
          <p:cNvSpPr txBox="1"/>
          <p:nvPr/>
        </p:nvSpPr>
        <p:spPr>
          <a:xfrm>
            <a:off x="15832133" y="5938909"/>
            <a:ext cx="207965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News, Politics, Avid News Readers/Avid Political News Reader</a:t>
            </a:r>
          </a:p>
        </p:txBody>
      </p:sp>
      <p:sp>
        <p:nvSpPr>
          <p:cNvPr id="30" name="Freeform 39">
            <a:extLst>
              <a:ext uri="{FF2B5EF4-FFF2-40B4-BE49-F238E27FC236}">
                <a16:creationId xmlns:a16="http://schemas.microsoft.com/office/drawing/2014/main" id="{06E130DD-3DC8-33D2-DDEB-BE229ECDBB5F}"/>
              </a:ext>
            </a:extLst>
          </p:cNvPr>
          <p:cNvSpPr/>
          <p:nvPr/>
        </p:nvSpPr>
        <p:spPr>
          <a:xfrm>
            <a:off x="14833720" y="5993249"/>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grpSp>
        <p:nvGrpSpPr>
          <p:cNvPr id="24" name="Group 23">
            <a:extLst>
              <a:ext uri="{FF2B5EF4-FFF2-40B4-BE49-F238E27FC236}">
                <a16:creationId xmlns:a16="http://schemas.microsoft.com/office/drawing/2014/main" id="{63EC25CA-5BE8-6006-E704-A367CAE9E6B0}"/>
              </a:ext>
            </a:extLst>
          </p:cNvPr>
          <p:cNvGrpSpPr/>
          <p:nvPr/>
        </p:nvGrpSpPr>
        <p:grpSpPr>
          <a:xfrm>
            <a:off x="13270588" y="4762500"/>
            <a:ext cx="2883812" cy="342211"/>
            <a:chOff x="13610204" y="4718467"/>
            <a:chExt cx="2883812" cy="342211"/>
          </a:xfrm>
        </p:grpSpPr>
        <p:pic>
          <p:nvPicPr>
            <p:cNvPr id="25" name="Graphic 24" descr="Badge Question Mark with solid fill">
              <a:extLst>
                <a:ext uri="{FF2B5EF4-FFF2-40B4-BE49-F238E27FC236}">
                  <a16:creationId xmlns:a16="http://schemas.microsoft.com/office/drawing/2014/main" id="{0E2604A4-4A50-C752-2C63-9F3D95DA498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1" name="TextBox 54">
              <a:extLst>
                <a:ext uri="{FF2B5EF4-FFF2-40B4-BE49-F238E27FC236}">
                  <a16:creationId xmlns:a16="http://schemas.microsoft.com/office/drawing/2014/main" id="{F7B24059-1C70-6C47-C925-6940DC1EF3F5}"/>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(76.3%)</a:t>
              </a:r>
            </a:p>
          </p:txBody>
        </p:sp>
      </p:grpSp>
      <p:sp>
        <p:nvSpPr>
          <p:cNvPr id="45" name="TextBox 67">
            <a:extLst>
              <a:ext uri="{FF2B5EF4-FFF2-40B4-BE49-F238E27FC236}">
                <a16:creationId xmlns:a16="http://schemas.microsoft.com/office/drawing/2014/main" id="{CC7A7864-4F88-93C1-3F70-10C4F785AA5D}"/>
              </a:ext>
            </a:extLst>
          </p:cNvPr>
          <p:cNvSpPr txBox="1"/>
          <p:nvPr/>
        </p:nvSpPr>
        <p:spPr>
          <a:xfrm>
            <a:off x="12763558" y="6037097"/>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pic>
        <p:nvPicPr>
          <p:cNvPr id="26" name="Picture 12" descr="Download Edorble Webvr - - Travel White Icon Png - Full Size PNG Image -  PNGkit">
            <a:extLst>
              <a:ext uri="{FF2B5EF4-FFF2-40B4-BE49-F238E27FC236}">
                <a16:creationId xmlns:a16="http://schemas.microsoft.com/office/drawing/2014/main" id="{309C0DA0-5509-FD8F-CFB4-A2801BB97CA2}"/>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1931008" y="5938909"/>
            <a:ext cx="654605" cy="50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2766"/>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453995"/>
            <a:ext cx="3827057" cy="3689343"/>
          </a:xfrm>
          <a:prstGeom prst="rect">
            <a:avLst/>
          </a:prstGeom>
        </p:spPr>
        <p:txBody>
          <a:bodyPr lIns="0" tIns="0" rIns="0" bIns="0" rtlCol="0" anchor="t">
            <a:spAutoFit/>
          </a:bodyPr>
          <a:lstStyle/>
          <a:p>
            <a:pPr algn="just">
              <a:lnSpc>
                <a:spcPts val="2939"/>
              </a:lnSpc>
            </a:pPr>
            <a:r>
              <a:rPr lang="en-US" sz="2099">
                <a:solidFill>
                  <a:srgbClr val="FEFFFF"/>
                </a:solidFill>
                <a:latin typeface="Inter"/>
              </a:rPr>
              <a:t>RAAGA is Malaysia’s No. 1 Tamil radio brand. It is dedicated to being the dominant information hub on Kollywood news and center of conversation amongst Tamil audiences. RAAGA plays the best of Indian music, and is famous for its multi-talented bunch of entertainers.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6647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8253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6515100"/>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raaga.syok.my"/>
              </a:rPr>
              <a:t>raaga.syok.my</a:t>
            </a:r>
          </a:p>
        </p:txBody>
      </p:sp>
      <p:sp>
        <p:nvSpPr>
          <p:cNvPr id="51" name="TextBox 51"/>
          <p:cNvSpPr txBox="1"/>
          <p:nvPr/>
        </p:nvSpPr>
        <p:spPr>
          <a:xfrm>
            <a:off x="14061225" y="9563214"/>
            <a:ext cx="337815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5433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(4.7%)</a:t>
            </a:r>
          </a:p>
          <a:p>
            <a:pPr algn="just">
              <a:lnSpc>
                <a:spcPts val="2939"/>
              </a:lnSpc>
            </a:pPr>
            <a:r>
              <a:rPr lang="en-US" sz="2099">
                <a:solidFill>
                  <a:srgbClr val="FFFFFF"/>
                </a:solidFill>
                <a:latin typeface="Inter Bold"/>
              </a:rPr>
              <a:t>25 - 34 </a:t>
            </a:r>
            <a:r>
              <a:rPr lang="en-US" sz="2099">
                <a:solidFill>
                  <a:srgbClr val="F900B0"/>
                </a:solidFill>
                <a:latin typeface="Inter Bold"/>
              </a:rPr>
              <a:t>(6.8%)</a:t>
            </a:r>
          </a:p>
          <a:p>
            <a:pPr algn="just">
              <a:lnSpc>
                <a:spcPts val="2939"/>
              </a:lnSpc>
            </a:pPr>
            <a:r>
              <a:rPr lang="en-US" sz="2099">
                <a:solidFill>
                  <a:srgbClr val="FFFFFF"/>
                </a:solidFill>
                <a:latin typeface="Inter Bold"/>
              </a:rPr>
              <a:t>35 - 44 </a:t>
            </a:r>
            <a:r>
              <a:rPr lang="en-US" sz="2099">
                <a:solidFill>
                  <a:srgbClr val="F900B0"/>
                </a:solidFill>
                <a:latin typeface="Inter Bold"/>
              </a:rPr>
              <a:t>(7.6%)</a:t>
            </a:r>
          </a:p>
        </p:txBody>
      </p:sp>
      <p:sp>
        <p:nvSpPr>
          <p:cNvPr id="54" name="TextBox 54"/>
          <p:cNvSpPr txBox="1"/>
          <p:nvPr/>
        </p:nvSpPr>
        <p:spPr>
          <a:xfrm>
            <a:off x="6699009" y="18259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14,014</a:t>
            </a:r>
          </a:p>
        </p:txBody>
      </p:sp>
      <p:sp>
        <p:nvSpPr>
          <p:cNvPr id="55" name="TextBox 55"/>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45,338</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0:06:39</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67.6%</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32.4%</a:t>
            </a:r>
          </a:p>
        </p:txBody>
      </p:sp>
      <p:sp>
        <p:nvSpPr>
          <p:cNvPr id="62" name="TextBox 62"/>
          <p:cNvSpPr txBox="1"/>
          <p:nvPr/>
        </p:nvSpPr>
        <p:spPr>
          <a:xfrm>
            <a:off x="9351077" y="8340015"/>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1,887,624</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956,827</a:t>
            </a:r>
          </a:p>
        </p:txBody>
      </p:sp>
      <p:sp>
        <p:nvSpPr>
          <p:cNvPr id="64" name="TextBox 64"/>
          <p:cNvSpPr txBox="1"/>
          <p:nvPr/>
        </p:nvSpPr>
        <p:spPr>
          <a:xfrm>
            <a:off x="14249400" y="437528"/>
            <a:ext cx="35893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5433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(5.5%)</a:t>
            </a:r>
          </a:p>
          <a:p>
            <a:pPr algn="just">
              <a:lnSpc>
                <a:spcPts val="2939"/>
              </a:lnSpc>
            </a:pPr>
            <a:r>
              <a:rPr lang="en-US" sz="2099">
                <a:solidFill>
                  <a:srgbClr val="FFFFFF"/>
                </a:solidFill>
                <a:latin typeface="Inter Bold"/>
              </a:rPr>
              <a:t>55 - 64 </a:t>
            </a:r>
            <a:r>
              <a:rPr lang="en-US" sz="2099">
                <a:solidFill>
                  <a:srgbClr val="F900B0"/>
                </a:solidFill>
                <a:latin typeface="Inter Bold"/>
              </a:rPr>
              <a:t>(2.1%)</a:t>
            </a:r>
          </a:p>
          <a:p>
            <a:pPr algn="just">
              <a:lnSpc>
                <a:spcPts val="2939"/>
              </a:lnSpc>
            </a:pPr>
            <a:r>
              <a:rPr lang="en-US" sz="2099">
                <a:solidFill>
                  <a:srgbClr val="FFFFFF"/>
                </a:solidFill>
                <a:latin typeface="Inter Bold"/>
              </a:rPr>
              <a:t>65+ </a:t>
            </a:r>
            <a:r>
              <a:rPr lang="en-US" sz="2099">
                <a:solidFill>
                  <a:srgbClr val="F900B0"/>
                </a:solidFill>
                <a:latin typeface="Inter Bold"/>
              </a:rPr>
              <a:t>(0.7%)</a:t>
            </a:r>
          </a:p>
        </p:txBody>
      </p:sp>
      <p:sp>
        <p:nvSpPr>
          <p:cNvPr id="70" name="Freeform 70"/>
          <p:cNvSpPr/>
          <p:nvPr/>
        </p:nvSpPr>
        <p:spPr>
          <a:xfrm>
            <a:off x="1433482" y="1300157"/>
            <a:ext cx="2085891" cy="1006982"/>
          </a:xfrm>
          <a:custGeom>
            <a:avLst/>
            <a:gdLst/>
            <a:ahLst/>
            <a:cxnLst/>
            <a:rect l="l" t="t" r="r" b="b"/>
            <a:pathLst>
              <a:path w="2085891" h="1006982">
                <a:moveTo>
                  <a:pt x="0" y="0"/>
                </a:moveTo>
                <a:lnTo>
                  <a:pt x="2085892" y="0"/>
                </a:lnTo>
                <a:lnTo>
                  <a:pt x="2085892" y="1006982"/>
                </a:lnTo>
                <a:lnTo>
                  <a:pt x="0" y="1006982"/>
                </a:lnTo>
                <a:lnTo>
                  <a:pt x="0" y="0"/>
                </a:lnTo>
                <a:close/>
              </a:path>
            </a:pathLst>
          </a:custGeom>
          <a:blipFill>
            <a:blip r:embed="rId12"/>
            <a:stretch>
              <a:fillRect/>
            </a:stretch>
          </a:blipFill>
        </p:spPr>
        <p:txBody>
          <a:bodyPr/>
          <a:lstStyle/>
          <a:p>
            <a:endParaRPr lang="en-MY"/>
          </a:p>
        </p:txBody>
      </p:sp>
      <p:sp>
        <p:nvSpPr>
          <p:cNvPr id="75" name="TextBox 67">
            <a:extLst>
              <a:ext uri="{FF2B5EF4-FFF2-40B4-BE49-F238E27FC236}">
                <a16:creationId xmlns:a16="http://schemas.microsoft.com/office/drawing/2014/main" id="{D890DA17-F920-304B-1281-ECC6823B675C}"/>
              </a:ext>
            </a:extLst>
          </p:cNvPr>
          <p:cNvSpPr txBox="1"/>
          <p:nvPr/>
        </p:nvSpPr>
        <p:spPr>
          <a:xfrm>
            <a:off x="15884496" y="5829300"/>
            <a:ext cx="2098704" cy="1055097"/>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Entertainment/Movie Lovers/Fans of South Asian Film</a:t>
            </a:r>
          </a:p>
        </p:txBody>
      </p:sp>
      <p:pic>
        <p:nvPicPr>
          <p:cNvPr id="78" name="Graphic 77" descr="Film strip with solid fill">
            <a:extLst>
              <a:ext uri="{FF2B5EF4-FFF2-40B4-BE49-F238E27FC236}">
                <a16:creationId xmlns:a16="http://schemas.microsoft.com/office/drawing/2014/main" id="{E49A02D1-BF2D-13F5-E4AF-E3EA8F0B44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086654" y="5851994"/>
            <a:ext cx="704684" cy="704684"/>
          </a:xfrm>
          <a:prstGeom prst="rect">
            <a:avLst/>
          </a:prstGeom>
        </p:spPr>
      </p:pic>
      <p:sp>
        <p:nvSpPr>
          <p:cNvPr id="37" name="Freeform 23">
            <a:hlinkClick r:id="rId15"/>
            <a:extLst>
              <a:ext uri="{FF2B5EF4-FFF2-40B4-BE49-F238E27FC236}">
                <a16:creationId xmlns:a16="http://schemas.microsoft.com/office/drawing/2014/main" id="{19965AE0-D7A5-1AA6-0CF2-B39FCE867940}"/>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38" name="Freeform 24">
            <a:hlinkClick r:id="rId18"/>
            <a:extLst>
              <a:ext uri="{FF2B5EF4-FFF2-40B4-BE49-F238E27FC236}">
                <a16:creationId xmlns:a16="http://schemas.microsoft.com/office/drawing/2014/main" id="{F891DAE4-9082-01B9-E467-FDF2DF232B82}"/>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39" name="Freeform 25">
            <a:hlinkClick r:id="rId21"/>
            <a:extLst>
              <a:ext uri="{FF2B5EF4-FFF2-40B4-BE49-F238E27FC236}">
                <a16:creationId xmlns:a16="http://schemas.microsoft.com/office/drawing/2014/main" id="{9F14F343-8291-0973-E546-1DFD053D1241}"/>
              </a:ext>
            </a:extLst>
          </p:cNvPr>
          <p:cNvSpPr/>
          <p:nvPr/>
        </p:nvSpPr>
        <p:spPr>
          <a:xfrm>
            <a:off x="9863866"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BC8ED4F9-5D8D-E033-576D-6F4A705D4A89}"/>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D17A9BAA-A7E0-73B6-C492-8D8221A17490}"/>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3980DCF6-F6AF-D01C-2A70-F9C002F2169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414CD072-922B-5D34-36ED-11C2F3DB822C}"/>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4"/>
              <a:extLst>
                <a:ext uri="{FF2B5EF4-FFF2-40B4-BE49-F238E27FC236}">
                  <a16:creationId xmlns:a16="http://schemas.microsoft.com/office/drawing/2014/main" id="{A87D8A57-1BBE-4099-8395-ADD84CF45323}"/>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grpSp>
      <p:pic>
        <p:nvPicPr>
          <p:cNvPr id="72" name="Picture 71" descr="A black x symbol with white background&#10;&#10;Description automatically generated">
            <a:hlinkClick r:id="rId26"/>
            <a:extLst>
              <a:ext uri="{FF2B5EF4-FFF2-40B4-BE49-F238E27FC236}">
                <a16:creationId xmlns:a16="http://schemas.microsoft.com/office/drawing/2014/main" id="{57DF1CF4-B777-A92F-FCC4-C036D4F0A548}"/>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D323381B-6891-F8CB-5E62-FBB2C108594C}"/>
              </a:ext>
            </a:extLst>
          </p:cNvPr>
          <p:cNvSpPr/>
          <p:nvPr/>
        </p:nvSpPr>
        <p:spPr>
          <a:xfrm>
            <a:off x="10869814" y="1602658"/>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6E8C1384-EFD8-DE04-E7EA-6E4E2965D340}"/>
              </a:ext>
            </a:extLst>
          </p:cNvPr>
          <p:cNvSpPr/>
          <p:nvPr/>
        </p:nvSpPr>
        <p:spPr>
          <a:xfrm>
            <a:off x="14984614" y="1535086"/>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EDC62F18-D70C-B7BC-F875-343CF0D88844}"/>
              </a:ext>
            </a:extLst>
          </p:cNvPr>
          <p:cNvSpPr/>
          <p:nvPr/>
        </p:nvSpPr>
        <p:spPr>
          <a:xfrm>
            <a:off x="13003414" y="1481710"/>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54AEF9E1-4777-518B-AA50-25B3D2DBE455}"/>
              </a:ext>
            </a:extLst>
          </p:cNvPr>
          <p:cNvSpPr txBox="1"/>
          <p:nvPr/>
        </p:nvSpPr>
        <p:spPr>
          <a:xfrm>
            <a:off x="11784213" y="1560324"/>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34.9%</a:t>
            </a:r>
          </a:p>
        </p:txBody>
      </p:sp>
      <p:sp>
        <p:nvSpPr>
          <p:cNvPr id="27" name="TextBox 61">
            <a:extLst>
              <a:ext uri="{FF2B5EF4-FFF2-40B4-BE49-F238E27FC236}">
                <a16:creationId xmlns:a16="http://schemas.microsoft.com/office/drawing/2014/main" id="{A7A3F29C-2EC6-8F8D-310A-A65B56B3657C}"/>
              </a:ext>
            </a:extLst>
          </p:cNvPr>
          <p:cNvSpPr txBox="1"/>
          <p:nvPr/>
        </p:nvSpPr>
        <p:spPr>
          <a:xfrm>
            <a:off x="13689214" y="1560324"/>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64.3%</a:t>
            </a:r>
          </a:p>
        </p:txBody>
      </p:sp>
      <p:sp>
        <p:nvSpPr>
          <p:cNvPr id="28" name="TextBox 62">
            <a:extLst>
              <a:ext uri="{FF2B5EF4-FFF2-40B4-BE49-F238E27FC236}">
                <a16:creationId xmlns:a16="http://schemas.microsoft.com/office/drawing/2014/main" id="{68A88AC9-9017-9DE4-1A88-7D5E32C2319D}"/>
              </a:ext>
            </a:extLst>
          </p:cNvPr>
          <p:cNvSpPr txBox="1"/>
          <p:nvPr/>
        </p:nvSpPr>
        <p:spPr>
          <a:xfrm>
            <a:off x="15843438" y="1516933"/>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1.0%</a:t>
            </a:r>
          </a:p>
        </p:txBody>
      </p:sp>
      <p:sp>
        <p:nvSpPr>
          <p:cNvPr id="74" name="TextBox 67">
            <a:extLst>
              <a:ext uri="{FF2B5EF4-FFF2-40B4-BE49-F238E27FC236}">
                <a16:creationId xmlns:a16="http://schemas.microsoft.com/office/drawing/2014/main" id="{EC1A26E3-DD12-6E34-14DB-299EE8BBDEFA}"/>
              </a:ext>
            </a:extLst>
          </p:cNvPr>
          <p:cNvSpPr txBox="1"/>
          <p:nvPr/>
        </p:nvSpPr>
        <p:spPr>
          <a:xfrm>
            <a:off x="12911080" y="5816164"/>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sp>
        <p:nvSpPr>
          <p:cNvPr id="82" name="Freeform 39">
            <a:extLst>
              <a:ext uri="{FF2B5EF4-FFF2-40B4-BE49-F238E27FC236}">
                <a16:creationId xmlns:a16="http://schemas.microsoft.com/office/drawing/2014/main" id="{7D3B2E35-494E-B4F9-73E7-C425AE1104B1}"/>
              </a:ext>
            </a:extLst>
          </p:cNvPr>
          <p:cNvSpPr/>
          <p:nvPr/>
        </p:nvSpPr>
        <p:spPr>
          <a:xfrm>
            <a:off x="15023788" y="7124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84" name="TextBox 70">
            <a:extLst>
              <a:ext uri="{FF2B5EF4-FFF2-40B4-BE49-F238E27FC236}">
                <a16:creationId xmlns:a16="http://schemas.microsoft.com/office/drawing/2014/main" id="{DF5275D9-EC6A-33B3-2392-A87EA4E0B97A}"/>
              </a:ext>
            </a:extLst>
          </p:cNvPr>
          <p:cNvSpPr txBox="1"/>
          <p:nvPr/>
        </p:nvSpPr>
        <p:spPr>
          <a:xfrm>
            <a:off x="15904345" y="7060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&amp; Politics/Avid News Readers/ Entertainment News Enthusiasts</a:t>
            </a:r>
          </a:p>
        </p:txBody>
      </p:sp>
      <p:sp>
        <p:nvSpPr>
          <p:cNvPr id="18" name="TextBox 46">
            <a:extLst>
              <a:ext uri="{FF2B5EF4-FFF2-40B4-BE49-F238E27FC236}">
                <a16:creationId xmlns:a16="http://schemas.microsoft.com/office/drawing/2014/main" id="{B56363D1-7F60-8C7A-EC7D-69D43F3C8DA0}"/>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9" name="Freeform 41">
            <a:extLst>
              <a:ext uri="{FF2B5EF4-FFF2-40B4-BE49-F238E27FC236}">
                <a16:creationId xmlns:a16="http://schemas.microsoft.com/office/drawing/2014/main" id="{43EAFA19-AD61-AD23-45CC-8C3F89A58661}"/>
              </a:ext>
            </a:extLst>
          </p:cNvPr>
          <p:cNvSpPr/>
          <p:nvPr/>
        </p:nvSpPr>
        <p:spPr>
          <a:xfrm>
            <a:off x="12093217" y="7019386"/>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30" name="TextBox 68">
            <a:extLst>
              <a:ext uri="{FF2B5EF4-FFF2-40B4-BE49-F238E27FC236}">
                <a16:creationId xmlns:a16="http://schemas.microsoft.com/office/drawing/2014/main" id="{A1899AD3-2474-81D5-3093-9430C0C3BD70}"/>
              </a:ext>
            </a:extLst>
          </p:cNvPr>
          <p:cNvSpPr txBox="1"/>
          <p:nvPr/>
        </p:nvSpPr>
        <p:spPr>
          <a:xfrm>
            <a:off x="12909962" y="7047964"/>
            <a:ext cx="2002655" cy="533400"/>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 Technophiles</a:t>
            </a:r>
          </a:p>
        </p:txBody>
      </p:sp>
      <p:grpSp>
        <p:nvGrpSpPr>
          <p:cNvPr id="17" name="Group 16">
            <a:extLst>
              <a:ext uri="{FF2B5EF4-FFF2-40B4-BE49-F238E27FC236}">
                <a16:creationId xmlns:a16="http://schemas.microsoft.com/office/drawing/2014/main" id="{F943D9C8-E17C-0E2B-8C16-2E1DE64BBF27}"/>
              </a:ext>
            </a:extLst>
          </p:cNvPr>
          <p:cNvGrpSpPr/>
          <p:nvPr/>
        </p:nvGrpSpPr>
        <p:grpSpPr>
          <a:xfrm>
            <a:off x="13270588" y="4762500"/>
            <a:ext cx="2883812" cy="342211"/>
            <a:chOff x="13610204" y="4718467"/>
            <a:chExt cx="2883812" cy="342211"/>
          </a:xfrm>
        </p:grpSpPr>
        <p:pic>
          <p:nvPicPr>
            <p:cNvPr id="19" name="Graphic 18" descr="Badge Question Mark with solid fill">
              <a:extLst>
                <a:ext uri="{FF2B5EF4-FFF2-40B4-BE49-F238E27FC236}">
                  <a16:creationId xmlns:a16="http://schemas.microsoft.com/office/drawing/2014/main" id="{F999508D-EF84-7990-A95F-824BD9C7673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18467"/>
              <a:ext cx="342211" cy="342211"/>
            </a:xfrm>
            <a:prstGeom prst="rect">
              <a:avLst/>
            </a:prstGeom>
          </p:spPr>
        </p:pic>
        <p:sp>
          <p:nvSpPr>
            <p:cNvPr id="31" name="TextBox 54">
              <a:extLst>
                <a:ext uri="{FF2B5EF4-FFF2-40B4-BE49-F238E27FC236}">
                  <a16:creationId xmlns:a16="http://schemas.microsoft.com/office/drawing/2014/main" id="{ED5819A1-16FF-3DBC-2DA3-6DA05CAA03BD}"/>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(72.6%)</a:t>
              </a:r>
            </a:p>
          </p:txBody>
        </p:sp>
      </p:grpSp>
      <p:pic>
        <p:nvPicPr>
          <p:cNvPr id="45" name="Picture 12" descr="Shutter Icon - Photography &amp; Images icon Shutter icon Lens icon - CleanPNG  / KissPNG">
            <a:extLst>
              <a:ext uri="{FF2B5EF4-FFF2-40B4-BE49-F238E27FC236}">
                <a16:creationId xmlns:a16="http://schemas.microsoft.com/office/drawing/2014/main" id="{3BAF9B5B-689F-1B36-0A02-FB4ABE3F47E3}"/>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20388" y="5807705"/>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9" name="Freeform 39"/>
          <p:cNvSpPr/>
          <p:nvPr/>
        </p:nvSpPr>
        <p:spPr>
          <a:xfrm>
            <a:off x="12018279" y="7165921"/>
            <a:ext cx="656239" cy="492179"/>
          </a:xfrm>
          <a:custGeom>
            <a:avLst/>
            <a:gdLst/>
            <a:ahLst/>
            <a:cxnLst/>
            <a:rect l="l" t="t" r="r" b="b"/>
            <a:pathLst>
              <a:path w="656239" h="492179">
                <a:moveTo>
                  <a:pt x="0" y="0"/>
                </a:moveTo>
                <a:lnTo>
                  <a:pt x="656238" y="0"/>
                </a:lnTo>
                <a:lnTo>
                  <a:pt x="656238" y="492179"/>
                </a:lnTo>
                <a:lnTo>
                  <a:pt x="0" y="4921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42" name="TextBox 42"/>
          <p:cNvSpPr txBox="1"/>
          <p:nvPr/>
        </p:nvSpPr>
        <p:spPr>
          <a:xfrm>
            <a:off x="528635" y="2998962"/>
            <a:ext cx="3827057" cy="294548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multilingual lifestyle site serving the latest trending local news, life hacks, and inspiring stories. Each language platform offers different content that is catered to its specific audience.</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19981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3"/>
              </a:rPr>
              <a:t>en.syok.my</a:t>
            </a:r>
            <a:endParaRPr lang="en-US" sz="2099" u="sng">
              <a:solidFill>
                <a:srgbClr val="F900B0"/>
              </a:solidFill>
              <a:latin typeface="Inter"/>
              <a:hlinkClick r:id="rId14" tooltip="https://www.astroawani.com"/>
            </a:endParaRPr>
          </a:p>
        </p:txBody>
      </p:sp>
      <p:sp>
        <p:nvSpPr>
          <p:cNvPr id="54" name="TextBox 54"/>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(3.5%)</a:t>
            </a:r>
          </a:p>
          <a:p>
            <a:pPr algn="just">
              <a:lnSpc>
                <a:spcPts val="2939"/>
              </a:lnSpc>
            </a:pPr>
            <a:r>
              <a:rPr lang="en-US" sz="2099">
                <a:solidFill>
                  <a:srgbClr val="FFFFFF"/>
                </a:solidFill>
                <a:latin typeface="Inter Bold"/>
              </a:rPr>
              <a:t>25 - 34 </a:t>
            </a:r>
            <a:r>
              <a:rPr lang="en-US" sz="2099">
                <a:solidFill>
                  <a:srgbClr val="F900B0"/>
                </a:solidFill>
                <a:latin typeface="Inter Bold"/>
              </a:rPr>
              <a:t>(6.2%)</a:t>
            </a:r>
          </a:p>
          <a:p>
            <a:pPr algn="just">
              <a:lnSpc>
                <a:spcPts val="2939"/>
              </a:lnSpc>
            </a:pPr>
            <a:r>
              <a:rPr lang="en-US" sz="2099">
                <a:solidFill>
                  <a:srgbClr val="FFFFFF"/>
                </a:solidFill>
                <a:latin typeface="Inter Bold"/>
              </a:rPr>
              <a:t>35 - 44 </a:t>
            </a:r>
            <a:r>
              <a:rPr lang="en-US" sz="2099">
                <a:solidFill>
                  <a:srgbClr val="F900B0"/>
                </a:solidFill>
                <a:latin typeface="Inter Bold"/>
              </a:rPr>
              <a:t>(11.0%)</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18,559</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64,109</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0:04:31</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66.3%</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33.7%</a:t>
            </a:r>
          </a:p>
        </p:txBody>
      </p:sp>
      <p:sp>
        <p:nvSpPr>
          <p:cNvPr id="65" name="TextBox 65"/>
          <p:cNvSpPr txBox="1"/>
          <p:nvPr/>
        </p:nvSpPr>
        <p:spPr>
          <a:xfrm>
            <a:off x="14429600" y="553314"/>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(7.8%)</a:t>
            </a:r>
          </a:p>
          <a:p>
            <a:pPr algn="just">
              <a:lnSpc>
                <a:spcPts val="2939"/>
              </a:lnSpc>
            </a:pPr>
            <a:r>
              <a:rPr lang="en-US" sz="2099">
                <a:solidFill>
                  <a:srgbClr val="FFFFFF"/>
                </a:solidFill>
                <a:latin typeface="Inter Bold"/>
              </a:rPr>
              <a:t>55 - 64 </a:t>
            </a:r>
            <a:r>
              <a:rPr lang="en-US" sz="2099">
                <a:solidFill>
                  <a:srgbClr val="F900B0"/>
                </a:solidFill>
                <a:latin typeface="Inter Bold"/>
              </a:rPr>
              <a:t>(2.2%)</a:t>
            </a:r>
          </a:p>
          <a:p>
            <a:pPr algn="just">
              <a:lnSpc>
                <a:spcPts val="2939"/>
              </a:lnSpc>
            </a:pPr>
            <a:r>
              <a:rPr lang="en-US" sz="2099">
                <a:solidFill>
                  <a:srgbClr val="FFFFFF"/>
                </a:solidFill>
                <a:latin typeface="Inter Bold"/>
              </a:rPr>
              <a:t>65+ </a:t>
            </a:r>
            <a:r>
              <a:rPr lang="en-US" sz="2099">
                <a:solidFill>
                  <a:srgbClr val="F900B0"/>
                </a:solidFill>
                <a:latin typeface="Inter Bold"/>
              </a:rPr>
              <a:t>(1.3%)</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66" name="Freeform 24">
            <a:extLst>
              <a:ext uri="{FF2B5EF4-FFF2-40B4-BE49-F238E27FC236}">
                <a16:creationId xmlns:a16="http://schemas.microsoft.com/office/drawing/2014/main" id="{CACB4EC9-327A-B897-9F58-8CA0E7D9AF3C}"/>
              </a:ext>
            </a:extLst>
          </p:cNvPr>
          <p:cNvSpPr>
            <a:spLocks noChangeAspect="1"/>
          </p:cNvSpPr>
          <p:nvPr/>
        </p:nvSpPr>
        <p:spPr>
          <a:xfrm>
            <a:off x="1444166" y="1069851"/>
            <a:ext cx="2064521" cy="954505"/>
          </a:xfrm>
          <a:custGeom>
            <a:avLst/>
            <a:gdLst/>
            <a:ahLst/>
            <a:cxnLst/>
            <a:rect l="l" t="t" r="r" b="b"/>
            <a:pathLst>
              <a:path w="2428890" h="1122967">
                <a:moveTo>
                  <a:pt x="0" y="0"/>
                </a:moveTo>
                <a:lnTo>
                  <a:pt x="2428890" y="0"/>
                </a:lnTo>
                <a:lnTo>
                  <a:pt x="2428890" y="1122968"/>
                </a:lnTo>
                <a:lnTo>
                  <a:pt x="0" y="1122968"/>
                </a:lnTo>
                <a:lnTo>
                  <a:pt x="0" y="0"/>
                </a:lnTo>
                <a:close/>
              </a:path>
            </a:pathLst>
          </a:custGeom>
          <a:blipFill>
            <a:blip r:embed="rId15"/>
            <a:stretch>
              <a:fillRect/>
            </a:stretch>
          </a:blipFill>
        </p:spPr>
        <p:txBody>
          <a:bodyPr/>
          <a:lstStyle/>
          <a:p>
            <a:endParaRPr lang="en-MY"/>
          </a:p>
        </p:txBody>
      </p:sp>
      <p:sp>
        <p:nvSpPr>
          <p:cNvPr id="32" name="TextBox 44">
            <a:extLst>
              <a:ext uri="{FF2B5EF4-FFF2-40B4-BE49-F238E27FC236}">
                <a16:creationId xmlns:a16="http://schemas.microsoft.com/office/drawing/2014/main" id="{71F8B694-0F71-C10B-ADDC-1E392B787512}"/>
              </a:ext>
            </a:extLst>
          </p:cNvPr>
          <p:cNvSpPr txBox="1"/>
          <p:nvPr/>
        </p:nvSpPr>
        <p:spPr>
          <a:xfrm>
            <a:off x="1992382" y="1910653"/>
            <a:ext cx="1040045" cy="641394"/>
          </a:xfrm>
          <a:prstGeom prst="rect">
            <a:avLst/>
          </a:prstGeom>
        </p:spPr>
        <p:txBody>
          <a:bodyPr wrap="square" lIns="0" tIns="0" rIns="0" bIns="0" rtlCol="0" anchor="t">
            <a:spAutoFit/>
          </a:bodyPr>
          <a:lstStyle/>
          <a:p>
            <a:pPr algn="ctr">
              <a:lnSpc>
                <a:spcPts val="5599"/>
              </a:lnSpc>
            </a:pPr>
            <a:r>
              <a:rPr lang="en-US" sz="2800" b="1">
                <a:solidFill>
                  <a:srgbClr val="FEFFFF"/>
                </a:solidFill>
                <a:latin typeface="Neue Haas Grotesk Text Pro" panose="020B0504020202020204" pitchFamily="34" charset="0"/>
                <a:cs typeface="Arial" panose="020B0604020202020204" pitchFamily="34" charset="0"/>
              </a:rPr>
              <a:t>ENG</a:t>
            </a:r>
          </a:p>
        </p:txBody>
      </p:sp>
      <p:grpSp>
        <p:nvGrpSpPr>
          <p:cNvPr id="93" name="Group 32">
            <a:extLst>
              <a:ext uri="{FF2B5EF4-FFF2-40B4-BE49-F238E27FC236}">
                <a16:creationId xmlns:a16="http://schemas.microsoft.com/office/drawing/2014/main" id="{E0B2ACB2-B315-27D8-F2DA-8CC0C114499E}"/>
              </a:ext>
            </a:extLst>
          </p:cNvPr>
          <p:cNvGrpSpPr/>
          <p:nvPr/>
        </p:nvGrpSpPr>
        <p:grpSpPr>
          <a:xfrm>
            <a:off x="14427409" y="8554197"/>
            <a:ext cx="679082" cy="789828"/>
            <a:chOff x="0" y="0"/>
            <a:chExt cx="905442" cy="1053104"/>
          </a:xfrm>
        </p:grpSpPr>
        <p:grpSp>
          <p:nvGrpSpPr>
            <p:cNvPr id="94" name="Group 33">
              <a:extLst>
                <a:ext uri="{FF2B5EF4-FFF2-40B4-BE49-F238E27FC236}">
                  <a16:creationId xmlns:a16="http://schemas.microsoft.com/office/drawing/2014/main" id="{3AF3E0DF-E9AC-9300-E121-D2957FFA9854}"/>
                </a:ext>
              </a:extLst>
            </p:cNvPr>
            <p:cNvGrpSpPr>
              <a:grpSpLocks noChangeAspect="1"/>
            </p:cNvGrpSpPr>
            <p:nvPr/>
          </p:nvGrpSpPr>
          <p:grpSpPr>
            <a:xfrm>
              <a:off x="0" y="0"/>
              <a:ext cx="905442" cy="1053104"/>
              <a:chOff x="0" y="0"/>
              <a:chExt cx="3937000" cy="4579056"/>
            </a:xfrm>
          </p:grpSpPr>
          <p:sp>
            <p:nvSpPr>
              <p:cNvPr id="95" name="Freeform 34">
                <a:extLst>
                  <a:ext uri="{FF2B5EF4-FFF2-40B4-BE49-F238E27FC236}">
                    <a16:creationId xmlns:a16="http://schemas.microsoft.com/office/drawing/2014/main" id="{74BD8D04-1F90-73ED-18BD-ED0E7517357B}"/>
                  </a:ext>
                </a:extLst>
              </p:cNvPr>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96" name="TextBox 52">
            <a:extLst>
              <a:ext uri="{FF2B5EF4-FFF2-40B4-BE49-F238E27FC236}">
                <a16:creationId xmlns:a16="http://schemas.microsoft.com/office/drawing/2014/main" id="{A4616717-AD7C-A700-4BC7-2FDCBD5ABFF3}"/>
              </a:ext>
            </a:extLst>
          </p:cNvPr>
          <p:cNvSpPr txBox="1"/>
          <p:nvPr/>
        </p:nvSpPr>
        <p:spPr>
          <a:xfrm>
            <a:off x="14061224" y="9563214"/>
            <a:ext cx="329978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97" name="TextBox 53">
            <a:extLst>
              <a:ext uri="{FF2B5EF4-FFF2-40B4-BE49-F238E27FC236}">
                <a16:creationId xmlns:a16="http://schemas.microsoft.com/office/drawing/2014/main" id="{A159E6CE-DD6E-EF18-637A-5AFCBB83957D}"/>
              </a:ext>
            </a:extLst>
          </p:cNvPr>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98" name="TextBox 63">
            <a:extLst>
              <a:ext uri="{FF2B5EF4-FFF2-40B4-BE49-F238E27FC236}">
                <a16:creationId xmlns:a16="http://schemas.microsoft.com/office/drawing/2014/main" id="{15B42EE7-0E14-D999-B237-D010B7BECE66}"/>
              </a:ext>
            </a:extLst>
          </p:cNvPr>
          <p:cNvSpPr txBox="1"/>
          <p:nvPr/>
        </p:nvSpPr>
        <p:spPr>
          <a:xfrm>
            <a:off x="9219163" y="8338843"/>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218,344</a:t>
            </a:r>
          </a:p>
        </p:txBody>
      </p:sp>
      <p:sp>
        <p:nvSpPr>
          <p:cNvPr id="99" name="TextBox 64">
            <a:extLst>
              <a:ext uri="{FF2B5EF4-FFF2-40B4-BE49-F238E27FC236}">
                <a16:creationId xmlns:a16="http://schemas.microsoft.com/office/drawing/2014/main" id="{D2A0A088-7E4F-B28E-AC54-BA499A374E1D}"/>
              </a:ext>
            </a:extLst>
          </p:cNvPr>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314,223</a:t>
            </a:r>
          </a:p>
        </p:txBody>
      </p:sp>
      <p:sp>
        <p:nvSpPr>
          <p:cNvPr id="106" name="Freeform 23">
            <a:hlinkClick r:id="rId16"/>
            <a:extLst>
              <a:ext uri="{FF2B5EF4-FFF2-40B4-BE49-F238E27FC236}">
                <a16:creationId xmlns:a16="http://schemas.microsoft.com/office/drawing/2014/main" id="{1BEA4CA6-29D4-F5CF-18C1-4325B004CF6F}"/>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107" name="Freeform 24">
            <a:hlinkClick r:id="rId19"/>
            <a:extLst>
              <a:ext uri="{FF2B5EF4-FFF2-40B4-BE49-F238E27FC236}">
                <a16:creationId xmlns:a16="http://schemas.microsoft.com/office/drawing/2014/main" id="{8EB122BE-45BE-A3EE-4217-37FCE5E0F4C9}"/>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sp>
        <p:nvSpPr>
          <p:cNvPr id="108" name="Freeform 25">
            <a:hlinkClick r:id="rId22"/>
            <a:extLst>
              <a:ext uri="{FF2B5EF4-FFF2-40B4-BE49-F238E27FC236}">
                <a16:creationId xmlns:a16="http://schemas.microsoft.com/office/drawing/2014/main" id="{35C53176-930E-C648-ECEE-0B562D672A92}"/>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MY"/>
          </a:p>
        </p:txBody>
      </p:sp>
      <p:grpSp>
        <p:nvGrpSpPr>
          <p:cNvPr id="109" name="Group 27">
            <a:extLst>
              <a:ext uri="{FF2B5EF4-FFF2-40B4-BE49-F238E27FC236}">
                <a16:creationId xmlns:a16="http://schemas.microsoft.com/office/drawing/2014/main" id="{0E75F2B6-19D2-F049-6E47-E32BC897A9DD}"/>
              </a:ext>
            </a:extLst>
          </p:cNvPr>
          <p:cNvGrpSpPr/>
          <p:nvPr/>
        </p:nvGrpSpPr>
        <p:grpSpPr>
          <a:xfrm>
            <a:off x="11161064" y="9036873"/>
            <a:ext cx="617173" cy="617173"/>
            <a:chOff x="0" y="0"/>
            <a:chExt cx="822897" cy="822897"/>
          </a:xfrm>
        </p:grpSpPr>
        <p:grpSp>
          <p:nvGrpSpPr>
            <p:cNvPr id="110" name="Group 28">
              <a:extLst>
                <a:ext uri="{FF2B5EF4-FFF2-40B4-BE49-F238E27FC236}">
                  <a16:creationId xmlns:a16="http://schemas.microsoft.com/office/drawing/2014/main" id="{6F46BD8D-7689-5B31-BC7D-52569A877B31}"/>
                </a:ext>
              </a:extLst>
            </p:cNvPr>
            <p:cNvGrpSpPr/>
            <p:nvPr/>
          </p:nvGrpSpPr>
          <p:grpSpPr>
            <a:xfrm>
              <a:off x="0" y="0"/>
              <a:ext cx="822897" cy="822897"/>
              <a:chOff x="0" y="0"/>
              <a:chExt cx="812800" cy="812800"/>
            </a:xfrm>
          </p:grpSpPr>
          <p:sp>
            <p:nvSpPr>
              <p:cNvPr id="112" name="Freeform 29">
                <a:extLst>
                  <a:ext uri="{FF2B5EF4-FFF2-40B4-BE49-F238E27FC236}">
                    <a16:creationId xmlns:a16="http://schemas.microsoft.com/office/drawing/2014/main" id="{47A9763B-F238-8C66-7B71-677C478BF3F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113" name="TextBox 30">
                <a:extLst>
                  <a:ext uri="{FF2B5EF4-FFF2-40B4-BE49-F238E27FC236}">
                    <a16:creationId xmlns:a16="http://schemas.microsoft.com/office/drawing/2014/main" id="{4715E4F6-E331-B4C8-CFAA-70C3498A2B5E}"/>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111" name="Freeform 31">
              <a:hlinkClick r:id="rId25"/>
              <a:extLst>
                <a:ext uri="{FF2B5EF4-FFF2-40B4-BE49-F238E27FC236}">
                  <a16:creationId xmlns:a16="http://schemas.microsoft.com/office/drawing/2014/main" id="{4521A7F9-54C0-4137-96EF-6A42B84799C5}"/>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6"/>
              <a:stretch>
                <a:fillRect l="-27202" t="-7280" r="-28106" b="-37788"/>
              </a:stretch>
            </a:blipFill>
          </p:spPr>
          <p:txBody>
            <a:bodyPr/>
            <a:lstStyle/>
            <a:p>
              <a:endParaRPr lang="en-MY"/>
            </a:p>
          </p:txBody>
        </p:sp>
      </p:grpSp>
      <p:pic>
        <p:nvPicPr>
          <p:cNvPr id="114" name="Picture 113" descr="A black x symbol with white background&#10;&#10;Description automatically generated">
            <a:hlinkClick r:id="rId27"/>
            <a:extLst>
              <a:ext uri="{FF2B5EF4-FFF2-40B4-BE49-F238E27FC236}">
                <a16:creationId xmlns:a16="http://schemas.microsoft.com/office/drawing/2014/main" id="{1E8E5366-41EF-BCB5-7AA4-741B8BDB98C3}"/>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064D2E90-E715-D088-4091-8F6973BA6DA6}"/>
              </a:ext>
            </a:extLst>
          </p:cNvPr>
          <p:cNvSpPr/>
          <p:nvPr/>
        </p:nvSpPr>
        <p:spPr>
          <a:xfrm>
            <a:off x="10881340" y="1663788"/>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036439BD-3976-5EA7-ABD2-552DBAA5DF69}"/>
              </a:ext>
            </a:extLst>
          </p:cNvPr>
          <p:cNvSpPr/>
          <p:nvPr/>
        </p:nvSpPr>
        <p:spPr>
          <a:xfrm>
            <a:off x="14996140" y="1596216"/>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30A3AFB7-DEEB-ECC4-98EB-53E687BFC4FB}"/>
              </a:ext>
            </a:extLst>
          </p:cNvPr>
          <p:cNvSpPr/>
          <p:nvPr/>
        </p:nvSpPr>
        <p:spPr>
          <a:xfrm>
            <a:off x="13014940" y="1542840"/>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5CD4FF1F-877D-209A-3FD0-899139D59C08}"/>
              </a:ext>
            </a:extLst>
          </p:cNvPr>
          <p:cNvSpPr txBox="1"/>
          <p:nvPr/>
        </p:nvSpPr>
        <p:spPr>
          <a:xfrm>
            <a:off x="11795739" y="1621454"/>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38.7%</a:t>
            </a:r>
          </a:p>
        </p:txBody>
      </p:sp>
      <p:sp>
        <p:nvSpPr>
          <p:cNvPr id="27" name="TextBox 61">
            <a:extLst>
              <a:ext uri="{FF2B5EF4-FFF2-40B4-BE49-F238E27FC236}">
                <a16:creationId xmlns:a16="http://schemas.microsoft.com/office/drawing/2014/main" id="{20D4A09A-04FF-A6A1-B92E-76AAE4C4BF40}"/>
              </a:ext>
            </a:extLst>
          </p:cNvPr>
          <p:cNvSpPr txBox="1"/>
          <p:nvPr/>
        </p:nvSpPr>
        <p:spPr>
          <a:xfrm>
            <a:off x="13700740" y="1621454"/>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60.7%</a:t>
            </a:r>
          </a:p>
        </p:txBody>
      </p:sp>
      <p:sp>
        <p:nvSpPr>
          <p:cNvPr id="28" name="TextBox 62">
            <a:extLst>
              <a:ext uri="{FF2B5EF4-FFF2-40B4-BE49-F238E27FC236}">
                <a16:creationId xmlns:a16="http://schemas.microsoft.com/office/drawing/2014/main" id="{76032F58-2025-7E94-2B2B-E49F31C3FBD4}"/>
              </a:ext>
            </a:extLst>
          </p:cNvPr>
          <p:cNvSpPr txBox="1"/>
          <p:nvPr/>
        </p:nvSpPr>
        <p:spPr>
          <a:xfrm>
            <a:off x="15854964" y="1578063"/>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0.9%</a:t>
            </a:r>
          </a:p>
        </p:txBody>
      </p:sp>
      <p:sp>
        <p:nvSpPr>
          <p:cNvPr id="18" name="TextBox 46">
            <a:extLst>
              <a:ext uri="{FF2B5EF4-FFF2-40B4-BE49-F238E27FC236}">
                <a16:creationId xmlns:a16="http://schemas.microsoft.com/office/drawing/2014/main" id="{AAB88367-A421-E52C-6BBF-259CA8E6C060}"/>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7" name="TextBox 67">
            <a:extLst>
              <a:ext uri="{FF2B5EF4-FFF2-40B4-BE49-F238E27FC236}">
                <a16:creationId xmlns:a16="http://schemas.microsoft.com/office/drawing/2014/main" id="{A3276C3A-5D84-7E34-C227-A3685673E440}"/>
              </a:ext>
            </a:extLst>
          </p:cNvPr>
          <p:cNvSpPr txBox="1"/>
          <p:nvPr/>
        </p:nvSpPr>
        <p:spPr>
          <a:xfrm>
            <a:off x="15836110" y="7048500"/>
            <a:ext cx="209870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a:t>
            </a:r>
          </a:p>
          <a:p>
            <a:pPr>
              <a:lnSpc>
                <a:spcPts val="2100"/>
              </a:lnSpc>
            </a:pPr>
            <a:r>
              <a:rPr lang="en-US" sz="1500">
                <a:solidFill>
                  <a:srgbClr val="FFFFFF"/>
                </a:solidFill>
                <a:latin typeface="Inter Bold"/>
              </a:rPr>
              <a:t>Music Lovers</a:t>
            </a:r>
          </a:p>
        </p:txBody>
      </p:sp>
      <p:pic>
        <p:nvPicPr>
          <p:cNvPr id="19" name="Graphic 18" descr="Music notes with solid fill">
            <a:extLst>
              <a:ext uri="{FF2B5EF4-FFF2-40B4-BE49-F238E27FC236}">
                <a16:creationId xmlns:a16="http://schemas.microsoft.com/office/drawing/2014/main" id="{B603D491-3549-909B-6926-EBA5E859CE95}"/>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4857829" y="6896100"/>
            <a:ext cx="914400" cy="914400"/>
          </a:xfrm>
          <a:prstGeom prst="rect">
            <a:avLst/>
          </a:prstGeom>
        </p:spPr>
      </p:pic>
      <p:sp>
        <p:nvSpPr>
          <p:cNvPr id="36" name="TextBox 67">
            <a:extLst>
              <a:ext uri="{FF2B5EF4-FFF2-40B4-BE49-F238E27FC236}">
                <a16:creationId xmlns:a16="http://schemas.microsoft.com/office/drawing/2014/main" id="{73058DE4-478A-6B9A-BF30-14F936D334CE}"/>
              </a:ext>
            </a:extLst>
          </p:cNvPr>
          <p:cNvSpPr txBox="1"/>
          <p:nvPr/>
        </p:nvSpPr>
        <p:spPr>
          <a:xfrm>
            <a:off x="12893638" y="7068067"/>
            <a:ext cx="2129599" cy="1062727"/>
          </a:xfrm>
          <a:prstGeom prst="rect">
            <a:avLst/>
          </a:prstGeom>
        </p:spPr>
        <p:txBody>
          <a:bodyPr wrap="square" lIns="0" tIns="0" rIns="0" bIns="0" rtlCol="0" anchor="t">
            <a:spAutoFit/>
          </a:bodyPr>
          <a:lstStyle/>
          <a:p>
            <a:pPr>
              <a:lnSpc>
                <a:spcPts val="2100"/>
              </a:lnSpc>
            </a:pPr>
            <a:r>
              <a:rPr lang="en-MY" sz="1600" b="1">
                <a:solidFill>
                  <a:schemeClr val="bg1"/>
                </a:solidFill>
                <a:latin typeface="Inter" panose="020B0604020202020204" charset="0"/>
                <a:ea typeface="Inter" panose="020B0604020202020204" charset="0"/>
              </a:rPr>
              <a:t>News &amp; Politics/Avid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1" name="TextBox 67">
            <a:extLst>
              <a:ext uri="{FF2B5EF4-FFF2-40B4-BE49-F238E27FC236}">
                <a16:creationId xmlns:a16="http://schemas.microsoft.com/office/drawing/2014/main" id="{214E1A30-5F70-0265-3EBE-B3B771EE5325}"/>
              </a:ext>
            </a:extLst>
          </p:cNvPr>
          <p:cNvSpPr txBox="1"/>
          <p:nvPr/>
        </p:nvSpPr>
        <p:spPr>
          <a:xfrm>
            <a:off x="15776078" y="6206427"/>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sp>
        <p:nvSpPr>
          <p:cNvPr id="37" name="Freeform 41">
            <a:extLst>
              <a:ext uri="{FF2B5EF4-FFF2-40B4-BE49-F238E27FC236}">
                <a16:creationId xmlns:a16="http://schemas.microsoft.com/office/drawing/2014/main" id="{E47F45AB-C2E2-D097-F3C9-49A279D3F960}"/>
              </a:ext>
            </a:extLst>
          </p:cNvPr>
          <p:cNvSpPr/>
          <p:nvPr/>
        </p:nvSpPr>
        <p:spPr>
          <a:xfrm>
            <a:off x="12053016" y="6056120"/>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MY"/>
          </a:p>
        </p:txBody>
      </p:sp>
      <p:sp>
        <p:nvSpPr>
          <p:cNvPr id="38" name="TextBox 68">
            <a:extLst>
              <a:ext uri="{FF2B5EF4-FFF2-40B4-BE49-F238E27FC236}">
                <a16:creationId xmlns:a16="http://schemas.microsoft.com/office/drawing/2014/main" id="{7A4BBA7B-1E59-D6F5-AC86-B1061E8DF5A8}"/>
              </a:ext>
            </a:extLst>
          </p:cNvPr>
          <p:cNvSpPr txBox="1"/>
          <p:nvPr/>
        </p:nvSpPr>
        <p:spPr>
          <a:xfrm>
            <a:off x="12855174" y="6142483"/>
            <a:ext cx="2002655" cy="533400"/>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 Technophiles</a:t>
            </a:r>
          </a:p>
        </p:txBody>
      </p:sp>
      <p:grpSp>
        <p:nvGrpSpPr>
          <p:cNvPr id="29" name="Group 28">
            <a:extLst>
              <a:ext uri="{FF2B5EF4-FFF2-40B4-BE49-F238E27FC236}">
                <a16:creationId xmlns:a16="http://schemas.microsoft.com/office/drawing/2014/main" id="{70545269-D19E-9604-7BC4-D141E226AA0F}"/>
              </a:ext>
            </a:extLst>
          </p:cNvPr>
          <p:cNvGrpSpPr/>
          <p:nvPr/>
        </p:nvGrpSpPr>
        <p:grpSpPr>
          <a:xfrm>
            <a:off x="13270588" y="4762500"/>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8B5279B0-15A5-BCB8-03D9-14507F5DE55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3610204" y="4718467"/>
              <a:ext cx="342211" cy="342211"/>
            </a:xfrm>
            <a:prstGeom prst="rect">
              <a:avLst/>
            </a:prstGeom>
          </p:spPr>
        </p:pic>
        <p:sp>
          <p:nvSpPr>
            <p:cNvPr id="34" name="TextBox 54">
              <a:extLst>
                <a:ext uri="{FF2B5EF4-FFF2-40B4-BE49-F238E27FC236}">
                  <a16:creationId xmlns:a16="http://schemas.microsoft.com/office/drawing/2014/main" id="{71102F9A-5F63-D384-8581-F5696C77BE26}"/>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(68.0%)</a:t>
              </a:r>
            </a:p>
          </p:txBody>
        </p:sp>
      </p:grpSp>
      <p:pic>
        <p:nvPicPr>
          <p:cNvPr id="40" name="Picture 12" descr="Shutter Icon - Photography &amp; Images icon Shutter icon Lens icon - CleanPNG  / KissPNG">
            <a:extLst>
              <a:ext uri="{FF2B5EF4-FFF2-40B4-BE49-F238E27FC236}">
                <a16:creationId xmlns:a16="http://schemas.microsoft.com/office/drawing/2014/main" id="{4DE1E669-CEB1-DBFC-0BF7-DB1319510644}"/>
              </a:ext>
            </a:extLst>
          </p:cNvPr>
          <p:cNvPicPr>
            <a:picLocks noChangeAspect="1" noChangeArrowheads="1"/>
          </p:cNvPicPr>
          <p:nvPr/>
        </p:nvPicPr>
        <p:blipFill>
          <a:blip r:embed="rId41" cstate="print">
            <a:extLst>
              <a:ext uri="{BEBA8EAE-BF5A-486C-A8C5-ECC9F3942E4B}">
                <a14:imgProps xmlns:a14="http://schemas.microsoft.com/office/drawing/2010/main">
                  <a14:imgLayer r:embed="rId42">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857829" y="5987370"/>
            <a:ext cx="781018" cy="81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7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10780082" y="1756834"/>
            <a:ext cx="786950" cy="710222"/>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15280820" y="1689262"/>
            <a:ext cx="627096" cy="777794"/>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13229077" y="1763578"/>
            <a:ext cx="394394" cy="705850"/>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268257"/>
            <a:ext cx="3827057" cy="333756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Stadium Astro brings you top-notch coverage and updates on international sports such as EPL, UEFA Champions League, NBA, F1, PGA Tour and UFC as well as the Malaysian sports scene. It’s available in English and Malay.</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7" tooltip="https://stadiumastro.com"/>
              </a:rPr>
              <a:t>stadiumastro.com</a:t>
            </a:r>
          </a:p>
        </p:txBody>
      </p:sp>
      <p:sp>
        <p:nvSpPr>
          <p:cNvPr id="51" name="TextBox 51"/>
          <p:cNvSpPr txBox="1"/>
          <p:nvPr/>
        </p:nvSpPr>
        <p:spPr>
          <a:xfrm>
            <a:off x="14061224" y="9563214"/>
            <a:ext cx="3418759"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296400"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(1.3%)</a:t>
            </a:r>
          </a:p>
          <a:p>
            <a:pPr algn="just">
              <a:lnSpc>
                <a:spcPts val="2939"/>
              </a:lnSpc>
            </a:pPr>
            <a:r>
              <a:rPr lang="en-US" sz="2099">
                <a:solidFill>
                  <a:srgbClr val="FFFFFF"/>
                </a:solidFill>
                <a:latin typeface="Inter Bold"/>
              </a:rPr>
              <a:t>25 - 34 </a:t>
            </a:r>
            <a:r>
              <a:rPr lang="en-US" sz="2099">
                <a:solidFill>
                  <a:srgbClr val="F900B0"/>
                </a:solidFill>
                <a:latin typeface="Inter Bold"/>
              </a:rPr>
              <a:t>(4.0%)</a:t>
            </a:r>
          </a:p>
          <a:p>
            <a:pPr algn="just">
              <a:lnSpc>
                <a:spcPts val="2939"/>
              </a:lnSpc>
            </a:pPr>
            <a:r>
              <a:rPr lang="en-US" sz="2099">
                <a:solidFill>
                  <a:srgbClr val="FFFFFF"/>
                </a:solidFill>
                <a:latin typeface="Inter Bold"/>
              </a:rPr>
              <a:t>35 - 44 </a:t>
            </a:r>
            <a:r>
              <a:rPr lang="en-US" sz="2099">
                <a:solidFill>
                  <a:srgbClr val="F900B0"/>
                </a:solidFill>
                <a:latin typeface="Inter Bold"/>
              </a:rPr>
              <a:t>(11.1%)</a:t>
            </a:r>
          </a:p>
        </p:txBody>
      </p:sp>
      <p:sp>
        <p:nvSpPr>
          <p:cNvPr id="54" name="TextBox 54"/>
          <p:cNvSpPr txBox="1"/>
          <p:nvPr/>
        </p:nvSpPr>
        <p:spPr>
          <a:xfrm>
            <a:off x="6699009" y="1825959"/>
            <a:ext cx="1699938"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1,019,860</a:t>
            </a:r>
          </a:p>
        </p:txBody>
      </p:sp>
      <p:sp>
        <p:nvSpPr>
          <p:cNvPr id="55" name="TextBox 55"/>
          <p:cNvSpPr txBox="1"/>
          <p:nvPr/>
        </p:nvSpPr>
        <p:spPr>
          <a:xfrm>
            <a:off x="6699009" y="3241914"/>
            <a:ext cx="1835392"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4,228,106</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0:01:47</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32.2%</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67.8%</a:t>
            </a:r>
          </a:p>
        </p:txBody>
      </p:sp>
      <p:sp>
        <p:nvSpPr>
          <p:cNvPr id="59" name="TextBox 59"/>
          <p:cNvSpPr txBox="1"/>
          <p:nvPr/>
        </p:nvSpPr>
        <p:spPr>
          <a:xfrm>
            <a:off x="11761994"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3.1%</a:t>
            </a:r>
          </a:p>
        </p:txBody>
      </p:sp>
      <p:sp>
        <p:nvSpPr>
          <p:cNvPr id="60" name="TextBox 60"/>
          <p:cNvSpPr txBox="1"/>
          <p:nvPr/>
        </p:nvSpPr>
        <p:spPr>
          <a:xfrm>
            <a:off x="13807132" y="168699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96.2%</a:t>
            </a:r>
          </a:p>
        </p:txBody>
      </p:sp>
      <p:sp>
        <p:nvSpPr>
          <p:cNvPr id="61" name="TextBox 61"/>
          <p:cNvSpPr txBox="1"/>
          <p:nvPr/>
        </p:nvSpPr>
        <p:spPr>
          <a:xfrm>
            <a:off x="16088892" y="16711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0.8%</a:t>
            </a:r>
          </a:p>
        </p:txBody>
      </p:sp>
      <p:sp>
        <p:nvSpPr>
          <p:cNvPr id="62" name="TextBox 62"/>
          <p:cNvSpPr txBox="1"/>
          <p:nvPr/>
        </p:nvSpPr>
        <p:spPr>
          <a:xfrm>
            <a:off x="9427277" y="8341120"/>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2,606,887 </a:t>
            </a:r>
          </a:p>
        </p:txBody>
      </p:sp>
      <p:sp>
        <p:nvSpPr>
          <p:cNvPr id="63" name="TextBox 63"/>
          <p:cNvSpPr txBox="1"/>
          <p:nvPr/>
        </p:nvSpPr>
        <p:spPr>
          <a:xfrm>
            <a:off x="15325362" y="8647430"/>
            <a:ext cx="2035651"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4,273,158</a:t>
            </a:r>
          </a:p>
        </p:txBody>
      </p:sp>
      <p:sp>
        <p:nvSpPr>
          <p:cNvPr id="64" name="TextBox 64"/>
          <p:cNvSpPr txBox="1"/>
          <p:nvPr/>
        </p:nvSpPr>
        <p:spPr>
          <a:xfrm>
            <a:off x="14564252" y="437527"/>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(17.2%)</a:t>
            </a:r>
          </a:p>
          <a:p>
            <a:pPr algn="just">
              <a:lnSpc>
                <a:spcPts val="2939"/>
              </a:lnSpc>
            </a:pPr>
            <a:r>
              <a:rPr lang="en-US" sz="2099">
                <a:solidFill>
                  <a:srgbClr val="FFFFFF"/>
                </a:solidFill>
                <a:latin typeface="Inter Bold"/>
              </a:rPr>
              <a:t>55 - 64 </a:t>
            </a:r>
            <a:r>
              <a:rPr lang="en-US" sz="2099">
                <a:solidFill>
                  <a:srgbClr val="F900B0"/>
                </a:solidFill>
                <a:latin typeface="Inter Bold"/>
              </a:rPr>
              <a:t>(16.8%)</a:t>
            </a:r>
          </a:p>
          <a:p>
            <a:pPr algn="just">
              <a:lnSpc>
                <a:spcPts val="2939"/>
              </a:lnSpc>
            </a:pPr>
            <a:r>
              <a:rPr lang="en-US" sz="2099">
                <a:solidFill>
                  <a:srgbClr val="FFFFFF"/>
                </a:solidFill>
                <a:latin typeface="Inter Bold"/>
              </a:rPr>
              <a:t>65+ </a:t>
            </a:r>
            <a:r>
              <a:rPr lang="en-US" sz="2099">
                <a:solidFill>
                  <a:srgbClr val="F900B0"/>
                </a:solidFill>
                <a:latin typeface="Inter Bold"/>
              </a:rPr>
              <a:t>(1.5%)</a:t>
            </a:r>
          </a:p>
        </p:txBody>
      </p:sp>
      <p:sp>
        <p:nvSpPr>
          <p:cNvPr id="70" name="Freeform 70"/>
          <p:cNvSpPr/>
          <p:nvPr/>
        </p:nvSpPr>
        <p:spPr>
          <a:xfrm>
            <a:off x="1018232" y="1375245"/>
            <a:ext cx="2916392" cy="741806"/>
          </a:xfrm>
          <a:custGeom>
            <a:avLst/>
            <a:gdLst/>
            <a:ahLst/>
            <a:cxnLst/>
            <a:rect l="l" t="t" r="r" b="b"/>
            <a:pathLst>
              <a:path w="2916392" h="741806">
                <a:moveTo>
                  <a:pt x="0" y="0"/>
                </a:moveTo>
                <a:lnTo>
                  <a:pt x="2916392" y="0"/>
                </a:lnTo>
                <a:lnTo>
                  <a:pt x="2916392" y="741806"/>
                </a:lnTo>
                <a:lnTo>
                  <a:pt x="0" y="741806"/>
                </a:lnTo>
                <a:lnTo>
                  <a:pt x="0" y="0"/>
                </a:lnTo>
                <a:close/>
              </a:path>
            </a:pathLst>
          </a:custGeom>
          <a:blipFill>
            <a:blip r:embed="rId18"/>
            <a:stretch>
              <a:fillRect t="-68273" b="-68002"/>
            </a:stretch>
          </a:blipFill>
        </p:spPr>
        <p:txBody>
          <a:bodyPr/>
          <a:lstStyle/>
          <a:p>
            <a:endParaRPr lang="en-MY"/>
          </a:p>
        </p:txBody>
      </p:sp>
      <p:sp>
        <p:nvSpPr>
          <p:cNvPr id="73" name="Freeform 39">
            <a:extLst>
              <a:ext uri="{FF2B5EF4-FFF2-40B4-BE49-F238E27FC236}">
                <a16:creationId xmlns:a16="http://schemas.microsoft.com/office/drawing/2014/main" id="{8AD466DB-ADFE-C7E5-4B9F-0F20947F0EFE}"/>
              </a:ext>
            </a:extLst>
          </p:cNvPr>
          <p:cNvSpPr/>
          <p:nvPr/>
        </p:nvSpPr>
        <p:spPr>
          <a:xfrm>
            <a:off x="15124134" y="7167289"/>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74" name="TextBox 70">
            <a:extLst>
              <a:ext uri="{FF2B5EF4-FFF2-40B4-BE49-F238E27FC236}">
                <a16:creationId xmlns:a16="http://schemas.microsoft.com/office/drawing/2014/main" id="{395A4952-5EE7-A17E-692B-9C066F3592DA}"/>
              </a:ext>
            </a:extLst>
          </p:cNvPr>
          <p:cNvSpPr txBox="1"/>
          <p:nvPr/>
        </p:nvSpPr>
        <p:spPr>
          <a:xfrm>
            <a:off x="16004691" y="7102801"/>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&amp; Politics/Avid News Readers/Avid Political News Readers</a:t>
            </a:r>
          </a:p>
        </p:txBody>
      </p:sp>
      <p:sp>
        <p:nvSpPr>
          <p:cNvPr id="75" name="TextBox 67">
            <a:extLst>
              <a:ext uri="{FF2B5EF4-FFF2-40B4-BE49-F238E27FC236}">
                <a16:creationId xmlns:a16="http://schemas.microsoft.com/office/drawing/2014/main" id="{78E14218-A805-2B93-ED10-3798F60F6440}"/>
              </a:ext>
            </a:extLst>
          </p:cNvPr>
          <p:cNvSpPr txBox="1"/>
          <p:nvPr/>
        </p:nvSpPr>
        <p:spPr>
          <a:xfrm>
            <a:off x="15836110" y="5949491"/>
            <a:ext cx="2002655" cy="785793"/>
          </a:xfrm>
          <a:prstGeom prst="rect">
            <a:avLst/>
          </a:prstGeom>
        </p:spPr>
        <p:txBody>
          <a:bodyPr lIns="0" tIns="0" rIns="0" bIns="0" rtlCol="0" anchor="t">
            <a:spAutoFit/>
          </a:bodyPr>
          <a:lstStyle/>
          <a:p>
            <a:pPr>
              <a:lnSpc>
                <a:spcPts val="2100"/>
              </a:lnSpc>
            </a:pPr>
            <a:r>
              <a:rPr lang="en-US" sz="1500">
                <a:solidFill>
                  <a:srgbClr val="FFFFFF"/>
                </a:solidFill>
                <a:latin typeface="Inter Bold"/>
              </a:rPr>
              <a:t>Sports &amp; Fitness/ Sports Fans/ Soccer Fans</a:t>
            </a:r>
          </a:p>
        </p:txBody>
      </p:sp>
      <p:pic>
        <p:nvPicPr>
          <p:cNvPr id="83" name="Graphic 82" descr="Soccer ball with solid fill">
            <a:extLst>
              <a:ext uri="{FF2B5EF4-FFF2-40B4-BE49-F238E27FC236}">
                <a16:creationId xmlns:a16="http://schemas.microsoft.com/office/drawing/2014/main" id="{9F6D0407-5917-CDE3-60A8-FBD42AA2D79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945111" y="5820490"/>
            <a:ext cx="774489" cy="774489"/>
          </a:xfrm>
          <a:prstGeom prst="rect">
            <a:avLst/>
          </a:prstGeom>
        </p:spPr>
      </p:pic>
      <p:sp>
        <p:nvSpPr>
          <p:cNvPr id="37" name="Freeform 23">
            <a:hlinkClick r:id="rId23"/>
            <a:extLst>
              <a:ext uri="{FF2B5EF4-FFF2-40B4-BE49-F238E27FC236}">
                <a16:creationId xmlns:a16="http://schemas.microsoft.com/office/drawing/2014/main" id="{5299B13B-2659-4D95-7224-A2E1AB8FC8D9}"/>
              </a:ext>
            </a:extLst>
          </p:cNvPr>
          <p:cNvSpPr/>
          <p:nvPr/>
        </p:nvSpPr>
        <p:spPr>
          <a:xfrm>
            <a:off x="8991600"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sp>
        <p:nvSpPr>
          <p:cNvPr id="38" name="Freeform 24">
            <a:hlinkClick r:id="rId26"/>
            <a:extLst>
              <a:ext uri="{FF2B5EF4-FFF2-40B4-BE49-F238E27FC236}">
                <a16:creationId xmlns:a16="http://schemas.microsoft.com/office/drawing/2014/main" id="{8197ADB9-A5D6-0E26-E7F4-11174459532C}"/>
              </a:ext>
            </a:extLst>
          </p:cNvPr>
          <p:cNvSpPr/>
          <p:nvPr/>
        </p:nvSpPr>
        <p:spPr>
          <a:xfrm>
            <a:off x="9677400"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39" name="Freeform 25">
            <a:hlinkClick r:id="rId29"/>
            <a:extLst>
              <a:ext uri="{FF2B5EF4-FFF2-40B4-BE49-F238E27FC236}">
                <a16:creationId xmlns:a16="http://schemas.microsoft.com/office/drawing/2014/main" id="{C6324CE9-A181-6858-4072-F545228E3720}"/>
              </a:ext>
            </a:extLst>
          </p:cNvPr>
          <p:cNvSpPr/>
          <p:nvPr/>
        </p:nvSpPr>
        <p:spPr>
          <a:xfrm>
            <a:off x="10310092"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pic>
        <p:nvPicPr>
          <p:cNvPr id="76" name="Picture 75" descr="A black x symbol with white background&#10;&#10;Description automatically generated">
            <a:hlinkClick r:id="rId32"/>
            <a:extLst>
              <a:ext uri="{FF2B5EF4-FFF2-40B4-BE49-F238E27FC236}">
                <a16:creationId xmlns:a16="http://schemas.microsoft.com/office/drawing/2014/main" id="{457C051F-535C-09DA-41F2-A2E263C130C0}"/>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8517" t="-3939" r="10514" b="-3939"/>
          <a:stretch/>
        </p:blipFill>
        <p:spPr>
          <a:xfrm>
            <a:off x="10969591" y="9039055"/>
            <a:ext cx="612809" cy="612809"/>
          </a:xfrm>
          <a:prstGeom prst="ellipse">
            <a:avLst/>
          </a:prstGeom>
          <a:solidFill>
            <a:schemeClr val="bg1"/>
          </a:solidFill>
        </p:spPr>
      </p:pic>
      <p:sp>
        <p:nvSpPr>
          <p:cNvPr id="27" name="Freeform 39">
            <a:extLst>
              <a:ext uri="{FF2B5EF4-FFF2-40B4-BE49-F238E27FC236}">
                <a16:creationId xmlns:a16="http://schemas.microsoft.com/office/drawing/2014/main" id="{AE81F453-C147-4B65-840B-9BCDF7FC834B}"/>
              </a:ext>
            </a:extLst>
          </p:cNvPr>
          <p:cNvSpPr/>
          <p:nvPr/>
        </p:nvSpPr>
        <p:spPr>
          <a:xfrm>
            <a:off x="12003189" y="5981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28" name="TextBox 70">
            <a:extLst>
              <a:ext uri="{FF2B5EF4-FFF2-40B4-BE49-F238E27FC236}">
                <a16:creationId xmlns:a16="http://schemas.microsoft.com/office/drawing/2014/main" id="{61D61007-8D11-83B2-1594-C8A03CC45E46}"/>
              </a:ext>
            </a:extLst>
          </p:cNvPr>
          <p:cNvSpPr txBox="1"/>
          <p:nvPr/>
        </p:nvSpPr>
        <p:spPr>
          <a:xfrm>
            <a:off x="12883746" y="5917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&amp; Politics/Avid News Readers/</a:t>
            </a:r>
          </a:p>
          <a:p>
            <a:pPr>
              <a:lnSpc>
                <a:spcPts val="2100"/>
              </a:lnSpc>
            </a:pPr>
            <a:r>
              <a:rPr lang="en-US" sz="1500">
                <a:solidFill>
                  <a:srgbClr val="FFFFFF"/>
                </a:solidFill>
                <a:latin typeface="Inter Bold"/>
              </a:rPr>
              <a:t>Entertainment News Enthusiasts</a:t>
            </a:r>
          </a:p>
        </p:txBody>
      </p:sp>
      <p:sp>
        <p:nvSpPr>
          <p:cNvPr id="24" name="TextBox 46">
            <a:extLst>
              <a:ext uri="{FF2B5EF4-FFF2-40B4-BE49-F238E27FC236}">
                <a16:creationId xmlns:a16="http://schemas.microsoft.com/office/drawing/2014/main" id="{92354622-71CB-06EA-65B5-C8494DAF9551}"/>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3" name="TextBox 67">
            <a:extLst>
              <a:ext uri="{FF2B5EF4-FFF2-40B4-BE49-F238E27FC236}">
                <a16:creationId xmlns:a16="http://schemas.microsoft.com/office/drawing/2014/main" id="{0798DA9E-B2C6-9C8D-D65A-A39E557955EA}"/>
              </a:ext>
            </a:extLst>
          </p:cNvPr>
          <p:cNvSpPr txBox="1"/>
          <p:nvPr/>
        </p:nvSpPr>
        <p:spPr>
          <a:xfrm>
            <a:off x="12808594" y="7396384"/>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News &amp; Politics/Avid News Readers</a:t>
            </a:r>
          </a:p>
        </p:txBody>
      </p:sp>
      <p:grpSp>
        <p:nvGrpSpPr>
          <p:cNvPr id="26" name="Group 25">
            <a:extLst>
              <a:ext uri="{FF2B5EF4-FFF2-40B4-BE49-F238E27FC236}">
                <a16:creationId xmlns:a16="http://schemas.microsoft.com/office/drawing/2014/main" id="{8722BD3C-8841-110C-7B31-65BAC772D42C}"/>
              </a:ext>
            </a:extLst>
          </p:cNvPr>
          <p:cNvGrpSpPr/>
          <p:nvPr/>
        </p:nvGrpSpPr>
        <p:grpSpPr>
          <a:xfrm>
            <a:off x="13270588" y="4762500"/>
            <a:ext cx="2883812" cy="342211"/>
            <a:chOff x="13610204" y="4718467"/>
            <a:chExt cx="2883812" cy="342211"/>
          </a:xfrm>
        </p:grpSpPr>
        <p:pic>
          <p:nvPicPr>
            <p:cNvPr id="29" name="Graphic 28" descr="Badge Question Mark with solid fill">
              <a:extLst>
                <a:ext uri="{FF2B5EF4-FFF2-40B4-BE49-F238E27FC236}">
                  <a16:creationId xmlns:a16="http://schemas.microsoft.com/office/drawing/2014/main" id="{7C2D4776-FEE2-C4EE-39F7-3BD347D0F37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610204" y="4718467"/>
              <a:ext cx="342211" cy="342211"/>
            </a:xfrm>
            <a:prstGeom prst="rect">
              <a:avLst/>
            </a:prstGeom>
          </p:spPr>
        </p:pic>
        <p:sp>
          <p:nvSpPr>
            <p:cNvPr id="30" name="TextBox 54">
              <a:extLst>
                <a:ext uri="{FF2B5EF4-FFF2-40B4-BE49-F238E27FC236}">
                  <a16:creationId xmlns:a16="http://schemas.microsoft.com/office/drawing/2014/main" id="{FB17251D-F190-4E8A-2BED-75E7FFAE00F2}"/>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(48.1%)</a:t>
              </a:r>
            </a:p>
          </p:txBody>
        </p:sp>
      </p:grpSp>
      <p:sp>
        <p:nvSpPr>
          <p:cNvPr id="45" name="Freeform 39">
            <a:extLst>
              <a:ext uri="{FF2B5EF4-FFF2-40B4-BE49-F238E27FC236}">
                <a16:creationId xmlns:a16="http://schemas.microsoft.com/office/drawing/2014/main" id="{B621CCD6-3FCD-2845-8C96-C7286351D224}"/>
              </a:ext>
            </a:extLst>
          </p:cNvPr>
          <p:cNvSpPr/>
          <p:nvPr/>
        </p:nvSpPr>
        <p:spPr>
          <a:xfrm>
            <a:off x="11973338" y="7265733"/>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639732"/>
            <a:ext cx="3827057" cy="294555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HITZ is Malaysia’s No. 1 English radio brand accompanying fans throughout their day, playing the best new music all day long with exclusive interviews and unprecedented access to the stars.</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97909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5817923"/>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hitz.syok.my"/>
              </a:rPr>
              <a:t>hitz.syok.my</a:t>
            </a:r>
          </a:p>
        </p:txBody>
      </p:sp>
      <p:sp>
        <p:nvSpPr>
          <p:cNvPr id="51" name="TextBox 51"/>
          <p:cNvSpPr txBox="1"/>
          <p:nvPr/>
        </p:nvSpPr>
        <p:spPr>
          <a:xfrm>
            <a:off x="14061224" y="9563214"/>
            <a:ext cx="336548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(5.5%)</a:t>
            </a:r>
          </a:p>
          <a:p>
            <a:pPr algn="just">
              <a:lnSpc>
                <a:spcPts val="2939"/>
              </a:lnSpc>
            </a:pPr>
            <a:r>
              <a:rPr lang="en-US" sz="2099">
                <a:solidFill>
                  <a:srgbClr val="FFFFFF"/>
                </a:solidFill>
                <a:latin typeface="Inter Bold"/>
              </a:rPr>
              <a:t>25 - 34 </a:t>
            </a:r>
            <a:r>
              <a:rPr lang="en-US" sz="2099">
                <a:solidFill>
                  <a:srgbClr val="F900B0"/>
                </a:solidFill>
                <a:latin typeface="Inter Bold"/>
              </a:rPr>
              <a:t>(7.8%)</a:t>
            </a:r>
          </a:p>
          <a:p>
            <a:pPr algn="just">
              <a:lnSpc>
                <a:spcPts val="2939"/>
              </a:lnSpc>
            </a:pPr>
            <a:r>
              <a:rPr lang="en-US" sz="2099">
                <a:solidFill>
                  <a:srgbClr val="FFFFFF"/>
                </a:solidFill>
                <a:latin typeface="Inter Bold"/>
              </a:rPr>
              <a:t>35 - 44 </a:t>
            </a:r>
            <a:r>
              <a:rPr lang="en-US" sz="2099">
                <a:solidFill>
                  <a:srgbClr val="F900B0"/>
                </a:solidFill>
                <a:latin typeface="Inter Bold"/>
              </a:rPr>
              <a:t>(8.0%)</a:t>
            </a:r>
          </a:p>
        </p:txBody>
      </p:sp>
      <p:sp>
        <p:nvSpPr>
          <p:cNvPr id="54" name="TextBox 54"/>
          <p:cNvSpPr txBox="1"/>
          <p:nvPr/>
        </p:nvSpPr>
        <p:spPr>
          <a:xfrm>
            <a:off x="6699009" y="18259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24,744</a:t>
            </a:r>
          </a:p>
        </p:txBody>
      </p:sp>
      <p:sp>
        <p:nvSpPr>
          <p:cNvPr id="55" name="TextBox 55"/>
          <p:cNvSpPr txBox="1"/>
          <p:nvPr/>
        </p:nvSpPr>
        <p:spPr>
          <a:xfrm>
            <a:off x="6699009" y="32419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68,467</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0:02:45</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68.3%</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31.7%</a:t>
            </a:r>
          </a:p>
        </p:txBody>
      </p:sp>
      <p:sp>
        <p:nvSpPr>
          <p:cNvPr id="62" name="TextBox 62"/>
          <p:cNvSpPr txBox="1"/>
          <p:nvPr/>
        </p:nvSpPr>
        <p:spPr>
          <a:xfrm>
            <a:off x="9372600" y="8340278"/>
            <a:ext cx="162172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2,199,540</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1,489,594</a:t>
            </a:r>
          </a:p>
        </p:txBody>
      </p:sp>
      <p:sp>
        <p:nvSpPr>
          <p:cNvPr id="64" name="TextBox 64"/>
          <p:cNvSpPr txBox="1"/>
          <p:nvPr/>
        </p:nvSpPr>
        <p:spPr>
          <a:xfrm>
            <a:off x="14429600" y="437527"/>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(4.6%)</a:t>
            </a:r>
          </a:p>
          <a:p>
            <a:pPr algn="just">
              <a:lnSpc>
                <a:spcPts val="2939"/>
              </a:lnSpc>
            </a:pPr>
            <a:r>
              <a:rPr lang="en-US" sz="2099">
                <a:solidFill>
                  <a:srgbClr val="FFFFFF"/>
                </a:solidFill>
                <a:latin typeface="Inter Bold"/>
              </a:rPr>
              <a:t>55 - 64 </a:t>
            </a:r>
            <a:r>
              <a:rPr lang="en-US" sz="2099">
                <a:solidFill>
                  <a:srgbClr val="F900B0"/>
                </a:solidFill>
                <a:latin typeface="Inter Bold"/>
              </a:rPr>
              <a:t>(1.7%)</a:t>
            </a:r>
          </a:p>
          <a:p>
            <a:pPr algn="just">
              <a:lnSpc>
                <a:spcPts val="2939"/>
              </a:lnSpc>
            </a:pPr>
            <a:r>
              <a:rPr lang="en-US" sz="2099">
                <a:solidFill>
                  <a:srgbClr val="FFFFFF"/>
                </a:solidFill>
                <a:latin typeface="Inter Bold"/>
              </a:rPr>
              <a:t>65+ </a:t>
            </a:r>
            <a:r>
              <a:rPr lang="en-US" sz="2099">
                <a:solidFill>
                  <a:srgbClr val="F900B0"/>
                </a:solidFill>
                <a:latin typeface="Inter Bold"/>
              </a:rPr>
              <a:t>(0.9%)</a:t>
            </a:r>
          </a:p>
        </p:txBody>
      </p:sp>
      <p:sp>
        <p:nvSpPr>
          <p:cNvPr id="70" name="Freeform 70"/>
          <p:cNvSpPr/>
          <p:nvPr/>
        </p:nvSpPr>
        <p:spPr>
          <a:xfrm>
            <a:off x="1515829" y="1232023"/>
            <a:ext cx="1921198" cy="919781"/>
          </a:xfrm>
          <a:custGeom>
            <a:avLst/>
            <a:gdLst/>
            <a:ahLst/>
            <a:cxnLst/>
            <a:rect l="l" t="t" r="r" b="b"/>
            <a:pathLst>
              <a:path w="1921198" h="919781">
                <a:moveTo>
                  <a:pt x="0" y="0"/>
                </a:moveTo>
                <a:lnTo>
                  <a:pt x="1921198" y="0"/>
                </a:lnTo>
                <a:lnTo>
                  <a:pt x="1921198" y="919781"/>
                </a:lnTo>
                <a:lnTo>
                  <a:pt x="0" y="919781"/>
                </a:lnTo>
                <a:lnTo>
                  <a:pt x="0" y="0"/>
                </a:lnTo>
                <a:close/>
              </a:path>
            </a:pathLst>
          </a:custGeom>
          <a:blipFill>
            <a:blip r:embed="rId12"/>
            <a:stretch>
              <a:fillRect l="-28411" t="-30881" r="-23765" b="-47915"/>
            </a:stretch>
          </a:blipFill>
        </p:spPr>
        <p:txBody>
          <a:bodyPr/>
          <a:lstStyle/>
          <a:p>
            <a:endParaRPr lang="en-MY"/>
          </a:p>
        </p:txBody>
      </p:sp>
      <p:sp>
        <p:nvSpPr>
          <p:cNvPr id="37" name="Freeform 23">
            <a:hlinkClick r:id="rId13"/>
            <a:extLst>
              <a:ext uri="{FF2B5EF4-FFF2-40B4-BE49-F238E27FC236}">
                <a16:creationId xmlns:a16="http://schemas.microsoft.com/office/drawing/2014/main" id="{8BEAF85D-BE0A-ED60-F63C-F816B25FB353}"/>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MY"/>
          </a:p>
        </p:txBody>
      </p:sp>
      <p:sp>
        <p:nvSpPr>
          <p:cNvPr id="38" name="Freeform 24">
            <a:hlinkClick r:id="rId16"/>
            <a:extLst>
              <a:ext uri="{FF2B5EF4-FFF2-40B4-BE49-F238E27FC236}">
                <a16:creationId xmlns:a16="http://schemas.microsoft.com/office/drawing/2014/main" id="{3C8F6F0A-A08A-A726-883F-9ECA300B5218}"/>
              </a:ext>
            </a:extLst>
          </p:cNvPr>
          <p:cNvSpPr/>
          <p:nvPr/>
        </p:nvSpPr>
        <p:spPr>
          <a:xfrm>
            <a:off x="9220200"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39" name="Freeform 25">
            <a:hlinkClick r:id="rId19"/>
            <a:extLst>
              <a:ext uri="{FF2B5EF4-FFF2-40B4-BE49-F238E27FC236}">
                <a16:creationId xmlns:a16="http://schemas.microsoft.com/office/drawing/2014/main" id="{44F43943-90A3-223D-4B75-F5F4366E3504}"/>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38E9469A-6ACC-23B4-8DF6-B99E7CA9AAC9}"/>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18E4C5FA-D9FA-1B44-3F56-70C1755A45E4}"/>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240F1BBF-C211-E5C9-1137-E893127ACAD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7D11B4E8-49E4-2CE0-D2F4-D1C083948189}"/>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2"/>
              <a:extLst>
                <a:ext uri="{FF2B5EF4-FFF2-40B4-BE49-F238E27FC236}">
                  <a16:creationId xmlns:a16="http://schemas.microsoft.com/office/drawing/2014/main" id="{992F549F-E1A8-10EA-F4BF-F1EEE4502DC1}"/>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3"/>
              <a:stretch>
                <a:fillRect l="-27202" t="-7280" r="-28106" b="-37788"/>
              </a:stretch>
            </a:blipFill>
          </p:spPr>
          <p:txBody>
            <a:bodyPr/>
            <a:lstStyle/>
            <a:p>
              <a:endParaRPr lang="en-MY"/>
            </a:p>
          </p:txBody>
        </p:sp>
      </p:grpSp>
      <p:pic>
        <p:nvPicPr>
          <p:cNvPr id="77" name="Picture 76" descr="A black x symbol with white background&#10;&#10;Description automatically generated">
            <a:hlinkClick r:id="rId24"/>
            <a:extLst>
              <a:ext uri="{FF2B5EF4-FFF2-40B4-BE49-F238E27FC236}">
                <a16:creationId xmlns:a16="http://schemas.microsoft.com/office/drawing/2014/main" id="{C0781AA9-7533-62B3-D674-94FD87598315}"/>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517" t="-3939" r="10514" b="-3939"/>
          <a:stretch/>
        </p:blipFill>
        <p:spPr>
          <a:xfrm>
            <a:off x="10510585" y="9038870"/>
            <a:ext cx="612809" cy="612809"/>
          </a:xfrm>
          <a:prstGeom prst="ellipse">
            <a:avLst/>
          </a:prstGeom>
          <a:solidFill>
            <a:schemeClr val="bg1"/>
          </a:solidFill>
        </p:spPr>
      </p:pic>
      <p:sp>
        <p:nvSpPr>
          <p:cNvPr id="23" name="Freeform 17">
            <a:extLst>
              <a:ext uri="{FF2B5EF4-FFF2-40B4-BE49-F238E27FC236}">
                <a16:creationId xmlns:a16="http://schemas.microsoft.com/office/drawing/2014/main" id="{DF9B9F60-CAB8-F8E2-F31E-72499041E45D}"/>
              </a:ext>
            </a:extLst>
          </p:cNvPr>
          <p:cNvSpPr/>
          <p:nvPr/>
        </p:nvSpPr>
        <p:spPr>
          <a:xfrm>
            <a:off x="10957306" y="1620433"/>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055AE923-6822-B1AF-C9D3-B72154FEB9B8}"/>
              </a:ext>
            </a:extLst>
          </p:cNvPr>
          <p:cNvSpPr/>
          <p:nvPr/>
        </p:nvSpPr>
        <p:spPr>
          <a:xfrm>
            <a:off x="15072106" y="1552861"/>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869131BE-9742-F55F-6DDC-3A8E3674E55D}"/>
              </a:ext>
            </a:extLst>
          </p:cNvPr>
          <p:cNvSpPr/>
          <p:nvPr/>
        </p:nvSpPr>
        <p:spPr>
          <a:xfrm>
            <a:off x="13090906" y="1499485"/>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D1193542-DA2B-26A9-A606-78FE030988B1}"/>
              </a:ext>
            </a:extLst>
          </p:cNvPr>
          <p:cNvSpPr txBox="1"/>
          <p:nvPr/>
        </p:nvSpPr>
        <p:spPr>
          <a:xfrm>
            <a:off x="11871705" y="1578099"/>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44.5%</a:t>
            </a:r>
          </a:p>
        </p:txBody>
      </p:sp>
      <p:sp>
        <p:nvSpPr>
          <p:cNvPr id="27" name="TextBox 61">
            <a:extLst>
              <a:ext uri="{FF2B5EF4-FFF2-40B4-BE49-F238E27FC236}">
                <a16:creationId xmlns:a16="http://schemas.microsoft.com/office/drawing/2014/main" id="{710F16D9-8A67-A84A-AE7A-168F1CFF6351}"/>
              </a:ext>
            </a:extLst>
          </p:cNvPr>
          <p:cNvSpPr txBox="1"/>
          <p:nvPr/>
        </p:nvSpPr>
        <p:spPr>
          <a:xfrm>
            <a:off x="13776706" y="1578099"/>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54.5%</a:t>
            </a:r>
          </a:p>
        </p:txBody>
      </p:sp>
      <p:sp>
        <p:nvSpPr>
          <p:cNvPr id="28" name="TextBox 62">
            <a:extLst>
              <a:ext uri="{FF2B5EF4-FFF2-40B4-BE49-F238E27FC236}">
                <a16:creationId xmlns:a16="http://schemas.microsoft.com/office/drawing/2014/main" id="{BF1A43E9-C0A7-4385-0C8E-3DF8B39825A4}"/>
              </a:ext>
            </a:extLst>
          </p:cNvPr>
          <p:cNvSpPr txBox="1"/>
          <p:nvPr/>
        </p:nvSpPr>
        <p:spPr>
          <a:xfrm>
            <a:off x="15930930" y="1534708"/>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1.2%</a:t>
            </a:r>
          </a:p>
        </p:txBody>
      </p:sp>
      <p:sp>
        <p:nvSpPr>
          <p:cNvPr id="81" name="TextBox 67">
            <a:extLst>
              <a:ext uri="{FF2B5EF4-FFF2-40B4-BE49-F238E27FC236}">
                <a16:creationId xmlns:a16="http://schemas.microsoft.com/office/drawing/2014/main" id="{A9000107-D5E8-CAA8-D6C7-5DA2B70DA732}"/>
              </a:ext>
            </a:extLst>
          </p:cNvPr>
          <p:cNvSpPr txBox="1"/>
          <p:nvPr/>
        </p:nvSpPr>
        <p:spPr>
          <a:xfrm>
            <a:off x="16046941" y="5935034"/>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a:t>
            </a:r>
          </a:p>
        </p:txBody>
      </p:sp>
      <p:sp>
        <p:nvSpPr>
          <p:cNvPr id="83" name="Freeform 39">
            <a:extLst>
              <a:ext uri="{FF2B5EF4-FFF2-40B4-BE49-F238E27FC236}">
                <a16:creationId xmlns:a16="http://schemas.microsoft.com/office/drawing/2014/main" id="{3BD5049F-28D5-2AC8-35D9-F04019A67E93}"/>
              </a:ext>
            </a:extLst>
          </p:cNvPr>
          <p:cNvSpPr/>
          <p:nvPr/>
        </p:nvSpPr>
        <p:spPr>
          <a:xfrm>
            <a:off x="11811000" y="7124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84" name="TextBox 70">
            <a:extLst>
              <a:ext uri="{FF2B5EF4-FFF2-40B4-BE49-F238E27FC236}">
                <a16:creationId xmlns:a16="http://schemas.microsoft.com/office/drawing/2014/main" id="{0D890332-3514-EBF1-B5E1-A9BD6B4FFB62}"/>
              </a:ext>
            </a:extLst>
          </p:cNvPr>
          <p:cNvSpPr txBox="1"/>
          <p:nvPr/>
        </p:nvSpPr>
        <p:spPr>
          <a:xfrm>
            <a:off x="12691557" y="7060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sp>
        <p:nvSpPr>
          <p:cNvPr id="17" name="TextBox 46">
            <a:extLst>
              <a:ext uri="{FF2B5EF4-FFF2-40B4-BE49-F238E27FC236}">
                <a16:creationId xmlns:a16="http://schemas.microsoft.com/office/drawing/2014/main" id="{9C4AA4A6-BB8B-F00D-B2AA-A0B0E813C121}"/>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TextBox 67">
            <a:extLst>
              <a:ext uri="{FF2B5EF4-FFF2-40B4-BE49-F238E27FC236}">
                <a16:creationId xmlns:a16="http://schemas.microsoft.com/office/drawing/2014/main" id="{93E6A54D-4187-F79A-4AFD-9A6D38663AF4}"/>
              </a:ext>
            </a:extLst>
          </p:cNvPr>
          <p:cNvSpPr txBox="1"/>
          <p:nvPr/>
        </p:nvSpPr>
        <p:spPr>
          <a:xfrm>
            <a:off x="12760296" y="5917203"/>
            <a:ext cx="209870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 Music Lovers</a:t>
            </a:r>
          </a:p>
        </p:txBody>
      </p:sp>
      <p:pic>
        <p:nvPicPr>
          <p:cNvPr id="19" name="Graphic 18" descr="Music notes with solid fill">
            <a:extLst>
              <a:ext uri="{FF2B5EF4-FFF2-40B4-BE49-F238E27FC236}">
                <a16:creationId xmlns:a16="http://schemas.microsoft.com/office/drawing/2014/main" id="{3C6C55D5-8577-1868-8E5D-5FCB489E8A1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782015" y="5764803"/>
            <a:ext cx="914400" cy="914400"/>
          </a:xfrm>
          <a:prstGeom prst="rect">
            <a:avLst/>
          </a:prstGeom>
        </p:spPr>
      </p:pic>
      <p:grpSp>
        <p:nvGrpSpPr>
          <p:cNvPr id="29" name="Group 28">
            <a:extLst>
              <a:ext uri="{FF2B5EF4-FFF2-40B4-BE49-F238E27FC236}">
                <a16:creationId xmlns:a16="http://schemas.microsoft.com/office/drawing/2014/main" id="{DB154C06-FD99-41EA-6FF3-C2FF42713D0E}"/>
              </a:ext>
            </a:extLst>
          </p:cNvPr>
          <p:cNvGrpSpPr/>
          <p:nvPr/>
        </p:nvGrpSpPr>
        <p:grpSpPr>
          <a:xfrm>
            <a:off x="13270588" y="4762500"/>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8D4AA5BB-E053-B74A-4629-1D78F17AC1E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1" name="TextBox 54">
              <a:extLst>
                <a:ext uri="{FF2B5EF4-FFF2-40B4-BE49-F238E27FC236}">
                  <a16:creationId xmlns:a16="http://schemas.microsoft.com/office/drawing/2014/main" id="{9686CEFA-DF69-2374-EB4D-5E438A96CF41}"/>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(71.5%)</a:t>
              </a:r>
            </a:p>
          </p:txBody>
        </p:sp>
      </p:grpSp>
      <p:sp>
        <p:nvSpPr>
          <p:cNvPr id="45" name="TextBox 67">
            <a:extLst>
              <a:ext uri="{FF2B5EF4-FFF2-40B4-BE49-F238E27FC236}">
                <a16:creationId xmlns:a16="http://schemas.microsoft.com/office/drawing/2014/main" id="{BA950D79-727F-23EE-6964-C8262681B3D4}"/>
              </a:ext>
            </a:extLst>
          </p:cNvPr>
          <p:cNvSpPr txBox="1"/>
          <p:nvPr/>
        </p:nvSpPr>
        <p:spPr>
          <a:xfrm>
            <a:off x="16006630" y="7007692"/>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pic>
        <p:nvPicPr>
          <p:cNvPr id="60" name="Picture 12" descr="Shutter Icon - Photography &amp; Images icon Shutter icon Lens icon - CleanPNG  / KissPNG">
            <a:extLst>
              <a:ext uri="{FF2B5EF4-FFF2-40B4-BE49-F238E27FC236}">
                <a16:creationId xmlns:a16="http://schemas.microsoft.com/office/drawing/2014/main" id="{CCF44818-5F7E-9D84-4944-F5858D02CE14}"/>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5041094" y="7015909"/>
            <a:ext cx="781018" cy="815730"/>
          </a:xfrm>
          <a:prstGeom prst="rect">
            <a:avLst/>
          </a:prstGeom>
          <a:noFill/>
          <a:extLst>
            <a:ext uri="{909E8E84-426E-40DD-AFC4-6F175D3DCCD1}">
              <a14:hiddenFill xmlns:a14="http://schemas.microsoft.com/office/drawing/2010/main">
                <a:solidFill>
                  <a:srgbClr val="FFFFFF"/>
                </a:solidFill>
              </a14:hiddenFill>
            </a:ext>
          </a:extLst>
        </p:spPr>
      </p:pic>
      <p:sp>
        <p:nvSpPr>
          <p:cNvPr id="61" name="Freeform 41">
            <a:extLst>
              <a:ext uri="{FF2B5EF4-FFF2-40B4-BE49-F238E27FC236}">
                <a16:creationId xmlns:a16="http://schemas.microsoft.com/office/drawing/2014/main" id="{BB041071-9320-D3B3-8041-50A21D19115E}"/>
              </a:ext>
            </a:extLst>
          </p:cNvPr>
          <p:cNvSpPr/>
          <p:nvPr/>
        </p:nvSpPr>
        <p:spPr>
          <a:xfrm>
            <a:off x="15152304" y="5941151"/>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MY"/>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r>
              <a:rPr lang="en-US"/>
              <a:t> </a:t>
            </a:r>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8" name="Freeform 38"/>
          <p:cNvSpPr/>
          <p:nvPr/>
        </p:nvSpPr>
        <p:spPr>
          <a:xfrm>
            <a:off x="1351696" y="782241"/>
            <a:ext cx="2249464" cy="1099938"/>
          </a:xfrm>
          <a:custGeom>
            <a:avLst/>
            <a:gdLst/>
            <a:ahLst/>
            <a:cxnLst/>
            <a:rect l="l" t="t" r="r" b="b"/>
            <a:pathLst>
              <a:path w="2249464" h="1099938">
                <a:moveTo>
                  <a:pt x="0" y="0"/>
                </a:moveTo>
                <a:lnTo>
                  <a:pt x="2249464" y="0"/>
                </a:lnTo>
                <a:lnTo>
                  <a:pt x="2249464" y="1099938"/>
                </a:lnTo>
                <a:lnTo>
                  <a:pt x="0" y="1099938"/>
                </a:lnTo>
                <a:lnTo>
                  <a:pt x="0" y="0"/>
                </a:lnTo>
                <a:close/>
              </a:path>
            </a:pathLst>
          </a:custGeom>
          <a:blipFill>
            <a:blip r:embed="rId11"/>
            <a:stretch>
              <a:fillRect/>
            </a:stretch>
          </a:blipFill>
        </p:spPr>
        <p:txBody>
          <a:bodyPr/>
          <a:lstStyle/>
          <a:p>
            <a:endParaRPr lang="en-MY"/>
          </a:p>
        </p:txBody>
      </p:sp>
      <p:sp>
        <p:nvSpPr>
          <p:cNvPr id="42" name="TextBox 42"/>
          <p:cNvSpPr txBox="1"/>
          <p:nvPr/>
        </p:nvSpPr>
        <p:spPr>
          <a:xfrm>
            <a:off x="562900" y="2249216"/>
            <a:ext cx="3827057" cy="4399987"/>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Malaysia’s first 24-hour news &amp; thought leadership channel – delivering in-depth analysis and balanced, comprehensive coverage of news and current affairs. </a:t>
            </a:r>
          </a:p>
          <a:p>
            <a:pPr algn="just">
              <a:lnSpc>
                <a:spcPts val="2939"/>
              </a:lnSpc>
            </a:pPr>
            <a:endParaRPr lang="en-US" sz="2099">
              <a:solidFill>
                <a:srgbClr val="FEFFFF"/>
              </a:solidFill>
              <a:latin typeface="Inter"/>
            </a:endParaRPr>
          </a:p>
          <a:p>
            <a:pPr algn="just">
              <a:lnSpc>
                <a:spcPts val="2939"/>
              </a:lnSpc>
            </a:pPr>
            <a:r>
              <a:rPr lang="en-US" sz="2099">
                <a:solidFill>
                  <a:srgbClr val="FEFFFF"/>
                </a:solidFill>
                <a:latin typeface="Inter"/>
              </a:rPr>
              <a:t>Malaysia’s Most Trusted News Brand</a:t>
            </a:r>
            <a:r>
              <a:rPr lang="en-US" sz="2100">
                <a:solidFill>
                  <a:srgbClr val="FEFFFF"/>
                </a:solidFill>
                <a:latin typeface="Inter"/>
              </a:rPr>
              <a:t>*</a:t>
            </a:r>
            <a:r>
              <a:rPr lang="en-US" sz="2099">
                <a:solidFill>
                  <a:srgbClr val="FEFFFF"/>
                </a:solidFill>
                <a:latin typeface="Inter"/>
              </a:rPr>
              <a:t> - where news and information meet credibility and transparency.</a:t>
            </a:r>
            <a:br>
              <a:rPr lang="en-US" sz="2099">
                <a:solidFill>
                  <a:srgbClr val="FEFFFF"/>
                </a:solidFill>
                <a:latin typeface="Inter"/>
              </a:rPr>
            </a:br>
            <a:r>
              <a:rPr lang="en-US" sz="1000" i="1">
                <a:solidFill>
                  <a:srgbClr val="FEFFFF"/>
                </a:solidFill>
                <a:latin typeface="Inter"/>
              </a:rPr>
              <a:t>*Source: Reuters Institute Digital News Report 2018 - 2022</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3422350" y="2690866"/>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835140"/>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2" tooltip="https://www.astroawani.com"/>
              </a:rPr>
              <a:t>astroawani.com</a:t>
            </a:r>
          </a:p>
        </p:txBody>
      </p:sp>
      <p:sp>
        <p:nvSpPr>
          <p:cNvPr id="52" name="TextBox 52"/>
          <p:cNvSpPr txBox="1"/>
          <p:nvPr/>
        </p:nvSpPr>
        <p:spPr>
          <a:xfrm>
            <a:off x="14061224" y="9563214"/>
            <a:ext cx="344666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3" name="TextBox 53"/>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4" name="TextBox 54"/>
          <p:cNvSpPr txBox="1"/>
          <p:nvPr/>
        </p:nvSpPr>
        <p:spPr>
          <a:xfrm>
            <a:off x="12288295" y="34671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(1.7%)</a:t>
            </a:r>
          </a:p>
          <a:p>
            <a:pPr algn="just">
              <a:lnSpc>
                <a:spcPts val="2939"/>
              </a:lnSpc>
            </a:pPr>
            <a:r>
              <a:rPr lang="en-US" sz="2099">
                <a:solidFill>
                  <a:srgbClr val="FFFFFF"/>
                </a:solidFill>
                <a:latin typeface="Inter Bold"/>
              </a:rPr>
              <a:t>25 - 34 </a:t>
            </a:r>
            <a:r>
              <a:rPr lang="en-US" sz="2099">
                <a:solidFill>
                  <a:srgbClr val="F900B0"/>
                </a:solidFill>
                <a:latin typeface="Inter Bold"/>
              </a:rPr>
              <a:t>(2.9%)</a:t>
            </a:r>
          </a:p>
          <a:p>
            <a:pPr algn="just">
              <a:lnSpc>
                <a:spcPts val="2939"/>
              </a:lnSpc>
            </a:pPr>
            <a:r>
              <a:rPr lang="en-US" sz="2099">
                <a:solidFill>
                  <a:srgbClr val="FFFFFF"/>
                </a:solidFill>
                <a:latin typeface="Inter Bold"/>
              </a:rPr>
              <a:t>35 - 44 </a:t>
            </a:r>
            <a:r>
              <a:rPr lang="en-US" sz="2099">
                <a:solidFill>
                  <a:srgbClr val="F900B0"/>
                </a:solidFill>
                <a:latin typeface="Inter Bold"/>
              </a:rPr>
              <a:t>(6.4%)</a:t>
            </a:r>
          </a:p>
          <a:p>
            <a:pPr algn="just">
              <a:lnSpc>
                <a:spcPts val="2939"/>
              </a:lnSpc>
            </a:pPr>
            <a:endParaRPr lang="en-US" sz="2099">
              <a:solidFill>
                <a:srgbClr val="F900B0"/>
              </a:solidFill>
              <a:latin typeface="Inter Bold"/>
            </a:endParaRPr>
          </a:p>
        </p:txBody>
      </p:sp>
      <p:sp>
        <p:nvSpPr>
          <p:cNvPr id="55" name="TextBox 55"/>
          <p:cNvSpPr txBox="1"/>
          <p:nvPr/>
        </p:nvSpPr>
        <p:spPr>
          <a:xfrm>
            <a:off x="6699009" y="1825959"/>
            <a:ext cx="1645794"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2,893,255</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9,507,633</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0:02:47</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49.8%</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50.2%</a:t>
            </a:r>
          </a:p>
        </p:txBody>
      </p:sp>
      <p:sp>
        <p:nvSpPr>
          <p:cNvPr id="63" name="TextBox 63"/>
          <p:cNvSpPr txBox="1"/>
          <p:nvPr/>
        </p:nvSpPr>
        <p:spPr>
          <a:xfrm>
            <a:off x="9219163" y="8338843"/>
            <a:ext cx="1882614" cy="1343701"/>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16,447,137</a:t>
            </a:r>
          </a:p>
          <a:p>
            <a:pPr algn="ctr">
              <a:lnSpc>
                <a:spcPts val="5599"/>
              </a:lnSpc>
            </a:pPr>
            <a:endParaRPr lang="en-US" sz="3999">
              <a:solidFill>
                <a:srgbClr val="F900B0"/>
              </a:solidFill>
              <a:latin typeface="Bebas Neue Bold"/>
            </a:endParaRPr>
          </a:p>
        </p:txBody>
      </p:sp>
      <p:sp>
        <p:nvSpPr>
          <p:cNvPr id="64" name="TextBox 64"/>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10,821,608</a:t>
            </a:r>
          </a:p>
        </p:txBody>
      </p:sp>
      <p:sp>
        <p:nvSpPr>
          <p:cNvPr id="65" name="TextBox 65"/>
          <p:cNvSpPr txBox="1"/>
          <p:nvPr/>
        </p:nvSpPr>
        <p:spPr>
          <a:xfrm>
            <a:off x="14429600" y="558394"/>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(9.4%)</a:t>
            </a:r>
          </a:p>
          <a:p>
            <a:pPr algn="just">
              <a:lnSpc>
                <a:spcPts val="2939"/>
              </a:lnSpc>
            </a:pPr>
            <a:r>
              <a:rPr lang="en-US" sz="2099">
                <a:solidFill>
                  <a:srgbClr val="FFFFFF"/>
                </a:solidFill>
                <a:latin typeface="Inter Bold"/>
              </a:rPr>
              <a:t>55 - 64 </a:t>
            </a:r>
            <a:r>
              <a:rPr lang="en-US" sz="2099">
                <a:solidFill>
                  <a:srgbClr val="F900B0"/>
                </a:solidFill>
                <a:latin typeface="Inter Bold"/>
              </a:rPr>
              <a:t>(10.5%)</a:t>
            </a:r>
          </a:p>
          <a:p>
            <a:pPr algn="just">
              <a:lnSpc>
                <a:spcPts val="2939"/>
              </a:lnSpc>
            </a:pPr>
            <a:r>
              <a:rPr lang="en-US" sz="2099">
                <a:solidFill>
                  <a:srgbClr val="FFFFFF"/>
                </a:solidFill>
                <a:latin typeface="Inter Bold"/>
              </a:rPr>
              <a:t>65+ </a:t>
            </a:r>
            <a:r>
              <a:rPr lang="en-US" sz="2099">
                <a:solidFill>
                  <a:srgbClr val="F900B0"/>
                </a:solidFill>
                <a:latin typeface="Inter Bold"/>
              </a:rPr>
              <a:t>(1.5%)</a:t>
            </a:r>
          </a:p>
        </p:txBody>
      </p:sp>
      <p:sp>
        <p:nvSpPr>
          <p:cNvPr id="68" name="TextBox 68"/>
          <p:cNvSpPr txBox="1"/>
          <p:nvPr/>
        </p:nvSpPr>
        <p:spPr>
          <a:xfrm>
            <a:off x="706594" y="7163490"/>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13" tooltip="https://apps.apple.com/my/app/astro-awani/id640446711"/>
              </a:rPr>
              <a:t>iOS</a:t>
            </a:r>
            <a:r>
              <a:rPr lang="en-US" sz="2099">
                <a:solidFill>
                  <a:srgbClr val="F900B0"/>
                </a:solidFill>
                <a:latin typeface="Inter"/>
              </a:rPr>
              <a:t> | </a:t>
            </a:r>
            <a:r>
              <a:rPr lang="en-US" sz="2099" u="sng">
                <a:solidFill>
                  <a:srgbClr val="F900B0"/>
                </a:solidFill>
                <a:latin typeface="Inter"/>
                <a:hlinkClick r:id="rId14" tooltip="https://play.google.com/store/apps/details?id=my.com.astro.awani&amp;hl=en"/>
              </a:rPr>
              <a:t>Android</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6" name="Freeform 23">
            <a:hlinkClick r:id="rId15"/>
            <a:extLst>
              <a:ext uri="{FF2B5EF4-FFF2-40B4-BE49-F238E27FC236}">
                <a16:creationId xmlns:a16="http://schemas.microsoft.com/office/drawing/2014/main" id="{23EF0E69-DA7C-4624-9997-D4B09192D93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73" name="Freeform 24">
            <a:hlinkClick r:id="rId18"/>
            <a:extLst>
              <a:ext uri="{FF2B5EF4-FFF2-40B4-BE49-F238E27FC236}">
                <a16:creationId xmlns:a16="http://schemas.microsoft.com/office/drawing/2014/main" id="{AD80C786-DB6C-A099-F75E-F150925FCDEF}"/>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74" name="Freeform 25">
            <a:hlinkClick r:id="rId21"/>
            <a:extLst>
              <a:ext uri="{FF2B5EF4-FFF2-40B4-BE49-F238E27FC236}">
                <a16:creationId xmlns:a16="http://schemas.microsoft.com/office/drawing/2014/main" id="{398AFF66-39DB-A517-764F-48D1CEAD9246}"/>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75" name="Group 27">
            <a:extLst>
              <a:ext uri="{FF2B5EF4-FFF2-40B4-BE49-F238E27FC236}">
                <a16:creationId xmlns:a16="http://schemas.microsoft.com/office/drawing/2014/main" id="{AF47F744-2339-B17B-3F76-C2D5D2007FBE}"/>
              </a:ext>
            </a:extLst>
          </p:cNvPr>
          <p:cNvGrpSpPr/>
          <p:nvPr/>
        </p:nvGrpSpPr>
        <p:grpSpPr>
          <a:xfrm>
            <a:off x="11161064" y="9036873"/>
            <a:ext cx="617173" cy="617173"/>
            <a:chOff x="0" y="0"/>
            <a:chExt cx="822897" cy="822897"/>
          </a:xfrm>
        </p:grpSpPr>
        <p:grpSp>
          <p:nvGrpSpPr>
            <p:cNvPr id="76" name="Group 28">
              <a:extLst>
                <a:ext uri="{FF2B5EF4-FFF2-40B4-BE49-F238E27FC236}">
                  <a16:creationId xmlns:a16="http://schemas.microsoft.com/office/drawing/2014/main" id="{4E4C9904-D42F-468C-15CE-0BC1A838F238}"/>
                </a:ext>
              </a:extLst>
            </p:cNvPr>
            <p:cNvGrpSpPr/>
            <p:nvPr/>
          </p:nvGrpSpPr>
          <p:grpSpPr>
            <a:xfrm>
              <a:off x="0" y="0"/>
              <a:ext cx="822897" cy="822897"/>
              <a:chOff x="0" y="0"/>
              <a:chExt cx="812800" cy="812800"/>
            </a:xfrm>
          </p:grpSpPr>
          <p:sp>
            <p:nvSpPr>
              <p:cNvPr id="78" name="Freeform 29">
                <a:extLst>
                  <a:ext uri="{FF2B5EF4-FFF2-40B4-BE49-F238E27FC236}">
                    <a16:creationId xmlns:a16="http://schemas.microsoft.com/office/drawing/2014/main" id="{C629FAC8-EBB1-E49E-6DC0-1A974CDFF48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9" name="TextBox 30">
                <a:extLst>
                  <a:ext uri="{FF2B5EF4-FFF2-40B4-BE49-F238E27FC236}">
                    <a16:creationId xmlns:a16="http://schemas.microsoft.com/office/drawing/2014/main" id="{B0F67D26-921E-3CCB-1A68-10DC293BB57C}"/>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7" name="Freeform 31">
              <a:hlinkClick r:id="rId24"/>
              <a:extLst>
                <a:ext uri="{FF2B5EF4-FFF2-40B4-BE49-F238E27FC236}">
                  <a16:creationId xmlns:a16="http://schemas.microsoft.com/office/drawing/2014/main" id="{8BEA6258-413B-E4FF-44CD-70F128F0D7BA}"/>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grpSp>
      <p:pic>
        <p:nvPicPr>
          <p:cNvPr id="80" name="Picture 79" descr="A black x symbol with white background&#10;&#10;Description automatically generated">
            <a:hlinkClick r:id="rId26"/>
            <a:extLst>
              <a:ext uri="{FF2B5EF4-FFF2-40B4-BE49-F238E27FC236}">
                <a16:creationId xmlns:a16="http://schemas.microsoft.com/office/drawing/2014/main" id="{B20BF0E7-B9DD-36DD-A82F-EFB7F4FCBB0B}"/>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D38CF67C-7D87-9374-E19E-625C6A18FBB3}"/>
              </a:ext>
            </a:extLst>
          </p:cNvPr>
          <p:cNvSpPr/>
          <p:nvPr/>
        </p:nvSpPr>
        <p:spPr>
          <a:xfrm>
            <a:off x="11203800" y="1716277"/>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B7A79BB1-5271-0592-C93E-4AFE65A84CA8}"/>
              </a:ext>
            </a:extLst>
          </p:cNvPr>
          <p:cNvSpPr/>
          <p:nvPr/>
        </p:nvSpPr>
        <p:spPr>
          <a:xfrm>
            <a:off x="15318600" y="1648705"/>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CC08FD0E-C1F8-A9CD-5C8E-C63F0E97EAAA}"/>
              </a:ext>
            </a:extLst>
          </p:cNvPr>
          <p:cNvSpPr/>
          <p:nvPr/>
        </p:nvSpPr>
        <p:spPr>
          <a:xfrm>
            <a:off x="13337400" y="1595329"/>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F487A88F-A250-29A9-FD78-783CF9AD8E2D}"/>
              </a:ext>
            </a:extLst>
          </p:cNvPr>
          <p:cNvSpPr txBox="1"/>
          <p:nvPr/>
        </p:nvSpPr>
        <p:spPr>
          <a:xfrm>
            <a:off x="12118199" y="1673943"/>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16.5%</a:t>
            </a:r>
          </a:p>
        </p:txBody>
      </p:sp>
      <p:sp>
        <p:nvSpPr>
          <p:cNvPr id="27" name="TextBox 61">
            <a:extLst>
              <a:ext uri="{FF2B5EF4-FFF2-40B4-BE49-F238E27FC236}">
                <a16:creationId xmlns:a16="http://schemas.microsoft.com/office/drawing/2014/main" id="{D30E441B-5E14-AB92-2A7F-2D3B887B73C2}"/>
              </a:ext>
            </a:extLst>
          </p:cNvPr>
          <p:cNvSpPr txBox="1"/>
          <p:nvPr/>
        </p:nvSpPr>
        <p:spPr>
          <a:xfrm>
            <a:off x="14023200" y="1673943"/>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82.8%</a:t>
            </a:r>
          </a:p>
        </p:txBody>
      </p:sp>
      <p:sp>
        <p:nvSpPr>
          <p:cNvPr id="28" name="TextBox 62">
            <a:extLst>
              <a:ext uri="{FF2B5EF4-FFF2-40B4-BE49-F238E27FC236}">
                <a16:creationId xmlns:a16="http://schemas.microsoft.com/office/drawing/2014/main" id="{ACF361E6-4570-356B-4612-FD3A7E5F6E77}"/>
              </a:ext>
            </a:extLst>
          </p:cNvPr>
          <p:cNvSpPr txBox="1"/>
          <p:nvPr/>
        </p:nvSpPr>
        <p:spPr>
          <a:xfrm>
            <a:off x="16080600" y="1734187"/>
            <a:ext cx="1127760" cy="625556"/>
          </a:xfrm>
          <a:prstGeom prst="rect">
            <a:avLst/>
          </a:prstGeom>
        </p:spPr>
        <p:txBody>
          <a:bodyPr wrap="square" lIns="0" tIns="0" rIns="0" bIns="0" rtlCol="0" anchor="t">
            <a:spAutoFit/>
          </a:bodyPr>
          <a:lstStyle/>
          <a:p>
            <a:r>
              <a:rPr lang="en-MY" sz="4000" b="0" i="0">
                <a:solidFill>
                  <a:srgbClr val="F900B0"/>
                </a:solidFill>
                <a:effectLst/>
                <a:latin typeface="Bebas Neue" panose="020B0606020202050201" pitchFamily="34" charset="0"/>
              </a:rPr>
              <a:t>0.7% </a:t>
            </a:r>
            <a:endParaRPr lang="en-MY" sz="4000">
              <a:solidFill>
                <a:srgbClr val="F900B0"/>
              </a:solidFill>
              <a:latin typeface="Bebas Neue" panose="020B0606020202050201" pitchFamily="34" charset="0"/>
            </a:endParaRPr>
          </a:p>
        </p:txBody>
      </p:sp>
      <p:sp>
        <p:nvSpPr>
          <p:cNvPr id="17" name="Freeform 34">
            <a:extLst>
              <a:ext uri="{FF2B5EF4-FFF2-40B4-BE49-F238E27FC236}">
                <a16:creationId xmlns:a16="http://schemas.microsoft.com/office/drawing/2014/main" id="{8B93F74C-C54C-FE59-04F8-BBF89BAAEE90}"/>
              </a:ext>
            </a:extLst>
          </p:cNvPr>
          <p:cNvSpPr/>
          <p:nvPr/>
        </p:nvSpPr>
        <p:spPr>
          <a:xfrm>
            <a:off x="11887200" y="594255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18" name="TextBox 65">
            <a:extLst>
              <a:ext uri="{FF2B5EF4-FFF2-40B4-BE49-F238E27FC236}">
                <a16:creationId xmlns:a16="http://schemas.microsoft.com/office/drawing/2014/main" id="{5EA38947-02BF-D5A6-4F6B-A4BA1FDFDF6F}"/>
              </a:ext>
            </a:extLst>
          </p:cNvPr>
          <p:cNvSpPr txBox="1"/>
          <p:nvPr/>
        </p:nvSpPr>
        <p:spPr>
          <a:xfrm>
            <a:off x="12860974" y="7049888"/>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Readers/Avid Political News Reader</a:t>
            </a:r>
          </a:p>
        </p:txBody>
      </p:sp>
      <p:sp>
        <p:nvSpPr>
          <p:cNvPr id="19" name="Freeform 39">
            <a:extLst>
              <a:ext uri="{FF2B5EF4-FFF2-40B4-BE49-F238E27FC236}">
                <a16:creationId xmlns:a16="http://schemas.microsoft.com/office/drawing/2014/main" id="{393FCC67-107E-5FC3-D034-A07C52357E83}"/>
              </a:ext>
            </a:extLst>
          </p:cNvPr>
          <p:cNvSpPr/>
          <p:nvPr/>
        </p:nvSpPr>
        <p:spPr>
          <a:xfrm>
            <a:off x="11869506" y="7221397"/>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31" name="TextBox 70">
            <a:extLst>
              <a:ext uri="{FF2B5EF4-FFF2-40B4-BE49-F238E27FC236}">
                <a16:creationId xmlns:a16="http://schemas.microsoft.com/office/drawing/2014/main" id="{7A25CC6D-A157-B071-CD87-7963E93F1479}"/>
              </a:ext>
            </a:extLst>
          </p:cNvPr>
          <p:cNvSpPr txBox="1"/>
          <p:nvPr/>
        </p:nvSpPr>
        <p:spPr>
          <a:xfrm>
            <a:off x="12795247" y="590550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7" name="TextBox 36">
            <a:extLst>
              <a:ext uri="{FF2B5EF4-FFF2-40B4-BE49-F238E27FC236}">
                <a16:creationId xmlns:a16="http://schemas.microsoft.com/office/drawing/2014/main" id="{6B8C1D93-0F30-DE84-8C49-72431D3DABDE}"/>
              </a:ext>
            </a:extLst>
          </p:cNvPr>
          <p:cNvSpPr txBox="1"/>
          <p:nvPr/>
        </p:nvSpPr>
        <p:spPr>
          <a:xfrm>
            <a:off x="15878858" y="5753100"/>
            <a:ext cx="1951150" cy="784830"/>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Sports &amp; Fitness/ </a:t>
            </a:r>
            <a:r>
              <a:rPr lang="en-MY" sz="1500" b="1" err="1">
                <a:solidFill>
                  <a:schemeClr val="bg1"/>
                </a:solidFill>
                <a:latin typeface="Inter" panose="020B0604020202020204" charset="0"/>
                <a:ea typeface="Inter" panose="020B0604020202020204" charset="0"/>
              </a:rPr>
              <a:t>SportsFans</a:t>
            </a:r>
            <a:r>
              <a:rPr lang="en-MY" sz="1500" b="1">
                <a:solidFill>
                  <a:schemeClr val="bg1"/>
                </a:solidFill>
                <a:latin typeface="Inter" panose="020B0604020202020204" charset="0"/>
                <a:ea typeface="Inter" panose="020B0604020202020204" charset="0"/>
              </a:rPr>
              <a:t>/ </a:t>
            </a:r>
            <a:r>
              <a:rPr lang="en-MY" sz="1500" b="1" err="1">
                <a:solidFill>
                  <a:schemeClr val="bg1"/>
                </a:solidFill>
                <a:latin typeface="Inter" panose="020B0604020202020204" charset="0"/>
                <a:ea typeface="Inter" panose="020B0604020202020204" charset="0"/>
              </a:rPr>
              <a:t>SoccerFans</a:t>
            </a:r>
            <a:endParaRPr lang="en-MY" sz="1500" b="1">
              <a:solidFill>
                <a:schemeClr val="bg1"/>
              </a:solidFill>
              <a:latin typeface="Inter" panose="020B0604020202020204" charset="0"/>
              <a:ea typeface="Inter" panose="020B0604020202020204" charset="0"/>
            </a:endParaRPr>
          </a:p>
        </p:txBody>
      </p:sp>
      <p:pic>
        <p:nvPicPr>
          <p:cNvPr id="39" name="Graphic 38" descr="Soccer ball with solid fill">
            <a:extLst>
              <a:ext uri="{FF2B5EF4-FFF2-40B4-BE49-F238E27FC236}">
                <a16:creationId xmlns:a16="http://schemas.microsoft.com/office/drawing/2014/main" id="{39837753-968B-FED9-3921-AF675E77CD2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4945111" y="5816811"/>
            <a:ext cx="774489" cy="774489"/>
          </a:xfrm>
          <a:prstGeom prst="rect">
            <a:avLst/>
          </a:prstGeom>
        </p:spPr>
      </p:pic>
      <p:sp>
        <p:nvSpPr>
          <p:cNvPr id="60" name="TextBox 46">
            <a:extLst>
              <a:ext uri="{FF2B5EF4-FFF2-40B4-BE49-F238E27FC236}">
                <a16:creationId xmlns:a16="http://schemas.microsoft.com/office/drawing/2014/main" id="{4D20A265-51EE-623B-B0AB-0D8918A13CF9}"/>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29" name="TextBox 67">
            <a:extLst>
              <a:ext uri="{FF2B5EF4-FFF2-40B4-BE49-F238E27FC236}">
                <a16:creationId xmlns:a16="http://schemas.microsoft.com/office/drawing/2014/main" id="{8B5F3845-2994-49A2-337F-FE07E3EF7A07}"/>
              </a:ext>
            </a:extLst>
          </p:cNvPr>
          <p:cNvSpPr txBox="1"/>
          <p:nvPr/>
        </p:nvSpPr>
        <p:spPr>
          <a:xfrm>
            <a:off x="15981891" y="6998639"/>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a:t>
            </a:r>
          </a:p>
        </p:txBody>
      </p:sp>
      <p:grpSp>
        <p:nvGrpSpPr>
          <p:cNvPr id="40" name="Group 39">
            <a:extLst>
              <a:ext uri="{FF2B5EF4-FFF2-40B4-BE49-F238E27FC236}">
                <a16:creationId xmlns:a16="http://schemas.microsoft.com/office/drawing/2014/main" id="{025C9D56-278C-35D8-7CCE-7F357CBF1E81}"/>
              </a:ext>
            </a:extLst>
          </p:cNvPr>
          <p:cNvGrpSpPr/>
          <p:nvPr/>
        </p:nvGrpSpPr>
        <p:grpSpPr>
          <a:xfrm>
            <a:off x="13270588" y="4645020"/>
            <a:ext cx="2883812" cy="346080"/>
            <a:chOff x="13610204" y="4638398"/>
            <a:chExt cx="2883812" cy="346080"/>
          </a:xfrm>
        </p:grpSpPr>
        <p:pic>
          <p:nvPicPr>
            <p:cNvPr id="61" name="Graphic 60" descr="Badge Question Mark with solid fill">
              <a:extLst>
                <a:ext uri="{FF2B5EF4-FFF2-40B4-BE49-F238E27FC236}">
                  <a16:creationId xmlns:a16="http://schemas.microsoft.com/office/drawing/2014/main" id="{5D041756-8086-5182-ECD0-344F6FDEFCC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642267"/>
              <a:ext cx="342211" cy="342211"/>
            </a:xfrm>
            <a:prstGeom prst="rect">
              <a:avLst/>
            </a:prstGeom>
          </p:spPr>
        </p:pic>
        <p:sp>
          <p:nvSpPr>
            <p:cNvPr id="62" name="TextBox 54">
              <a:extLst>
                <a:ext uri="{FF2B5EF4-FFF2-40B4-BE49-F238E27FC236}">
                  <a16:creationId xmlns:a16="http://schemas.microsoft.com/office/drawing/2014/main" id="{520955D4-3A37-0296-BA63-D3EB43668CC9}"/>
                </a:ext>
              </a:extLst>
            </p:cNvPr>
            <p:cNvSpPr txBox="1"/>
            <p:nvPr/>
          </p:nvSpPr>
          <p:spPr>
            <a:xfrm>
              <a:off x="14061223" y="463839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(67.5%)</a:t>
              </a:r>
            </a:p>
          </p:txBody>
        </p:sp>
      </p:grpSp>
      <p:sp>
        <p:nvSpPr>
          <p:cNvPr id="41" name="Freeform 41">
            <a:extLst>
              <a:ext uri="{FF2B5EF4-FFF2-40B4-BE49-F238E27FC236}">
                <a16:creationId xmlns:a16="http://schemas.microsoft.com/office/drawing/2014/main" id="{F4B93FC4-F8D4-EC7F-FE00-68BC179F2E27}"/>
              </a:ext>
            </a:extLst>
          </p:cNvPr>
          <p:cNvSpPr/>
          <p:nvPr/>
        </p:nvSpPr>
        <p:spPr>
          <a:xfrm>
            <a:off x="15048379" y="6857255"/>
            <a:ext cx="604312" cy="548276"/>
          </a:xfrm>
          <a:custGeom>
            <a:avLst/>
            <a:gdLst/>
            <a:ahLst/>
            <a:cxnLst/>
            <a:rect l="l" t="t" r="r" b="b"/>
            <a:pathLst>
              <a:path w="604312" h="548276">
                <a:moveTo>
                  <a:pt x="0" y="0"/>
                </a:moveTo>
                <a:lnTo>
                  <a:pt x="604313" y="0"/>
                </a:lnTo>
                <a:lnTo>
                  <a:pt x="604313" y="548276"/>
                </a:lnTo>
                <a:lnTo>
                  <a:pt x="0" y="548276"/>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MY"/>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2766"/>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303068"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338816"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95176"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93011"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722809" y="6341910"/>
            <a:ext cx="667800" cy="1079182"/>
          </a:xfrm>
          <a:custGeom>
            <a:avLst/>
            <a:gdLst/>
            <a:ahLst/>
            <a:cxnLst/>
            <a:rect l="l" t="t" r="r" b="b"/>
            <a:pathLst>
              <a:path w="667800" h="1079182">
                <a:moveTo>
                  <a:pt x="0" y="0"/>
                </a:moveTo>
                <a:lnTo>
                  <a:pt x="667799" y="0"/>
                </a:lnTo>
                <a:lnTo>
                  <a:pt x="667799"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785412"/>
            <a:ext cx="3827057" cy="2201757"/>
          </a:xfrm>
          <a:prstGeom prst="rect">
            <a:avLst/>
          </a:prstGeom>
        </p:spPr>
        <p:txBody>
          <a:bodyPr lIns="0" tIns="0" rIns="0" bIns="0" rtlCol="0" anchor="t">
            <a:spAutoFit/>
          </a:bodyPr>
          <a:lstStyle/>
          <a:p>
            <a:pPr algn="just">
              <a:lnSpc>
                <a:spcPts val="2939"/>
              </a:lnSpc>
            </a:pPr>
            <a:r>
              <a:rPr lang="en-US" sz="2099">
                <a:solidFill>
                  <a:srgbClr val="FEFFFF"/>
                </a:solidFill>
                <a:latin typeface="Inter"/>
              </a:rPr>
              <a:t>LITE plays carefully curated playlist of relaxing </a:t>
            </a:r>
            <a:r>
              <a:rPr lang="en-US" sz="2099" err="1">
                <a:solidFill>
                  <a:srgbClr val="FEFFFF"/>
                </a:solidFill>
                <a:latin typeface="Inter"/>
              </a:rPr>
              <a:t>favourites</a:t>
            </a:r>
            <a:r>
              <a:rPr lang="en-US" sz="2099">
                <a:solidFill>
                  <a:srgbClr val="FEFFFF"/>
                </a:solidFill>
                <a:latin typeface="Inter"/>
              </a:rPr>
              <a:t> from the 80’s, 90’s and today while discussing topics that matter – real people, real lives, real stories.</a:t>
            </a:r>
          </a:p>
        </p:txBody>
      </p:sp>
      <p:sp>
        <p:nvSpPr>
          <p:cNvPr id="42" name="TextBox 42"/>
          <p:cNvSpPr txBox="1"/>
          <p:nvPr/>
        </p:nvSpPr>
        <p:spPr>
          <a:xfrm>
            <a:off x="10825887"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2167477"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744814"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744814"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939443"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825887"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6149340"/>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lite.syok.my"/>
              </a:rPr>
              <a:t>lite.syok.my</a:t>
            </a:r>
          </a:p>
        </p:txBody>
      </p:sp>
      <p:sp>
        <p:nvSpPr>
          <p:cNvPr id="51" name="TextBox 51"/>
          <p:cNvSpPr txBox="1"/>
          <p:nvPr/>
        </p:nvSpPr>
        <p:spPr>
          <a:xfrm>
            <a:off x="14061224" y="9563214"/>
            <a:ext cx="336548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OCTOBER 2023)</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334100"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(1.9%)</a:t>
            </a:r>
          </a:p>
          <a:p>
            <a:pPr algn="just">
              <a:lnSpc>
                <a:spcPts val="2939"/>
              </a:lnSpc>
            </a:pPr>
            <a:r>
              <a:rPr lang="en-US" sz="2099">
                <a:solidFill>
                  <a:srgbClr val="FFFFFF"/>
                </a:solidFill>
                <a:latin typeface="Inter Bold"/>
              </a:rPr>
              <a:t>25 - 34 </a:t>
            </a:r>
            <a:r>
              <a:rPr lang="en-US" sz="2099">
                <a:solidFill>
                  <a:srgbClr val="F900B0"/>
                </a:solidFill>
                <a:latin typeface="Inter Bold"/>
              </a:rPr>
              <a:t>(5.9%)</a:t>
            </a:r>
          </a:p>
          <a:p>
            <a:pPr algn="just">
              <a:lnSpc>
                <a:spcPts val="2939"/>
              </a:lnSpc>
            </a:pPr>
            <a:r>
              <a:rPr lang="en-US" sz="2099">
                <a:solidFill>
                  <a:srgbClr val="FFFFFF"/>
                </a:solidFill>
                <a:latin typeface="Inter Bold"/>
              </a:rPr>
              <a:t>35 - 44 </a:t>
            </a:r>
            <a:r>
              <a:rPr lang="en-US" sz="2099">
                <a:solidFill>
                  <a:srgbClr val="F900B0"/>
                </a:solidFill>
                <a:latin typeface="Inter Bold"/>
              </a:rPr>
              <a:t>(7.4%)</a:t>
            </a:r>
          </a:p>
        </p:txBody>
      </p:sp>
      <p:sp>
        <p:nvSpPr>
          <p:cNvPr id="54" name="TextBox 54"/>
          <p:cNvSpPr txBox="1"/>
          <p:nvPr/>
        </p:nvSpPr>
        <p:spPr>
          <a:xfrm>
            <a:off x="6744814" y="18259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8,432</a:t>
            </a:r>
          </a:p>
        </p:txBody>
      </p:sp>
      <p:sp>
        <p:nvSpPr>
          <p:cNvPr id="55" name="TextBox 55"/>
          <p:cNvSpPr txBox="1"/>
          <p:nvPr/>
        </p:nvSpPr>
        <p:spPr>
          <a:xfrm>
            <a:off x="6744814" y="3241914"/>
            <a:ext cx="1397930"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26,286</a:t>
            </a:r>
          </a:p>
        </p:txBody>
      </p:sp>
      <p:sp>
        <p:nvSpPr>
          <p:cNvPr id="56" name="TextBox 56"/>
          <p:cNvSpPr txBox="1"/>
          <p:nvPr/>
        </p:nvSpPr>
        <p:spPr>
          <a:xfrm>
            <a:off x="6744814"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0:02:52</a:t>
            </a:r>
          </a:p>
        </p:txBody>
      </p:sp>
      <p:sp>
        <p:nvSpPr>
          <p:cNvPr id="57" name="TextBox 57"/>
          <p:cNvSpPr txBox="1"/>
          <p:nvPr/>
        </p:nvSpPr>
        <p:spPr>
          <a:xfrm>
            <a:off x="63068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67.3%</a:t>
            </a:r>
          </a:p>
        </p:txBody>
      </p:sp>
      <p:sp>
        <p:nvSpPr>
          <p:cNvPr id="58" name="TextBox 58"/>
          <p:cNvSpPr txBox="1"/>
          <p:nvPr/>
        </p:nvSpPr>
        <p:spPr>
          <a:xfrm>
            <a:off x="869554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32.7%</a:t>
            </a:r>
          </a:p>
        </p:txBody>
      </p:sp>
      <p:sp>
        <p:nvSpPr>
          <p:cNvPr id="62" name="TextBox 62"/>
          <p:cNvSpPr txBox="1"/>
          <p:nvPr/>
        </p:nvSpPr>
        <p:spPr>
          <a:xfrm>
            <a:off x="9398367" y="8338843"/>
            <a:ext cx="134583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554,448</a:t>
            </a:r>
          </a:p>
        </p:txBody>
      </p:sp>
      <p:sp>
        <p:nvSpPr>
          <p:cNvPr id="63" name="TextBox 63"/>
          <p:cNvSpPr txBox="1"/>
          <p:nvPr/>
        </p:nvSpPr>
        <p:spPr>
          <a:xfrm>
            <a:off x="15325363" y="8647430"/>
            <a:ext cx="2101346"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1,993,264</a:t>
            </a:r>
          </a:p>
        </p:txBody>
      </p:sp>
      <p:sp>
        <p:nvSpPr>
          <p:cNvPr id="64" name="TextBox 64"/>
          <p:cNvSpPr txBox="1"/>
          <p:nvPr/>
        </p:nvSpPr>
        <p:spPr>
          <a:xfrm>
            <a:off x="14429600" y="437527"/>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90593"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(7.4%)</a:t>
            </a:r>
          </a:p>
          <a:p>
            <a:pPr algn="just">
              <a:lnSpc>
                <a:spcPts val="2939"/>
              </a:lnSpc>
            </a:pPr>
            <a:r>
              <a:rPr lang="en-US" sz="2099">
                <a:solidFill>
                  <a:srgbClr val="FFFFFF"/>
                </a:solidFill>
                <a:latin typeface="Inter Bold"/>
              </a:rPr>
              <a:t>55 - 64 </a:t>
            </a:r>
            <a:r>
              <a:rPr lang="en-US" sz="2099">
                <a:solidFill>
                  <a:srgbClr val="F900B0"/>
                </a:solidFill>
                <a:latin typeface="Inter Bold"/>
              </a:rPr>
              <a:t>(5.2%)</a:t>
            </a:r>
          </a:p>
          <a:p>
            <a:pPr algn="just">
              <a:lnSpc>
                <a:spcPts val="2939"/>
              </a:lnSpc>
            </a:pPr>
            <a:r>
              <a:rPr lang="en-US" sz="2099">
                <a:solidFill>
                  <a:srgbClr val="FFFFFF"/>
                </a:solidFill>
                <a:latin typeface="Inter Bold"/>
              </a:rPr>
              <a:t>65+ </a:t>
            </a:r>
            <a:r>
              <a:rPr lang="en-US" sz="2099">
                <a:solidFill>
                  <a:srgbClr val="F900B0"/>
                </a:solidFill>
                <a:latin typeface="Inter Bold"/>
              </a:rPr>
              <a:t>(2.4%)</a:t>
            </a:r>
          </a:p>
        </p:txBody>
      </p:sp>
      <p:sp>
        <p:nvSpPr>
          <p:cNvPr id="70" name="Freeform 70"/>
          <p:cNvSpPr/>
          <p:nvPr/>
        </p:nvSpPr>
        <p:spPr>
          <a:xfrm>
            <a:off x="1564153" y="1071835"/>
            <a:ext cx="1768529" cy="1235304"/>
          </a:xfrm>
          <a:custGeom>
            <a:avLst/>
            <a:gdLst/>
            <a:ahLst/>
            <a:cxnLst/>
            <a:rect l="l" t="t" r="r" b="b"/>
            <a:pathLst>
              <a:path w="1768529" h="1235304">
                <a:moveTo>
                  <a:pt x="0" y="0"/>
                </a:moveTo>
                <a:lnTo>
                  <a:pt x="1768529" y="0"/>
                </a:lnTo>
                <a:lnTo>
                  <a:pt x="1768529" y="1235304"/>
                </a:lnTo>
                <a:lnTo>
                  <a:pt x="0" y="1235304"/>
                </a:lnTo>
                <a:lnTo>
                  <a:pt x="0" y="0"/>
                </a:lnTo>
                <a:close/>
              </a:path>
            </a:pathLst>
          </a:custGeom>
          <a:blipFill>
            <a:blip r:embed="rId12"/>
            <a:stretch>
              <a:fillRect l="-9593" t="-30070" r="-5674" b="-34953"/>
            </a:stretch>
          </a:blipFill>
        </p:spPr>
        <p:txBody>
          <a:bodyPr/>
          <a:lstStyle/>
          <a:p>
            <a:endParaRPr lang="en-MY"/>
          </a:p>
        </p:txBody>
      </p:sp>
      <p:sp>
        <p:nvSpPr>
          <p:cNvPr id="75" name="TextBox 67">
            <a:extLst>
              <a:ext uri="{FF2B5EF4-FFF2-40B4-BE49-F238E27FC236}">
                <a16:creationId xmlns:a16="http://schemas.microsoft.com/office/drawing/2014/main" id="{19712DE2-8CA1-00E1-A7C8-ECD25968DA86}"/>
              </a:ext>
            </a:extLst>
          </p:cNvPr>
          <p:cNvSpPr txBox="1"/>
          <p:nvPr/>
        </p:nvSpPr>
        <p:spPr>
          <a:xfrm>
            <a:off x="16055946" y="7025047"/>
            <a:ext cx="2079654"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a:t>
            </a:r>
          </a:p>
          <a:p>
            <a:pPr>
              <a:lnSpc>
                <a:spcPts val="2100"/>
              </a:lnSpc>
            </a:pPr>
            <a:r>
              <a:rPr lang="en-US" sz="1500">
                <a:solidFill>
                  <a:srgbClr val="FFFFFF"/>
                </a:solidFill>
                <a:latin typeface="Inter Bold"/>
              </a:rPr>
              <a:t>Music Lovers</a:t>
            </a:r>
          </a:p>
        </p:txBody>
      </p:sp>
      <p:sp>
        <p:nvSpPr>
          <p:cNvPr id="37" name="Freeform 23">
            <a:hlinkClick r:id="rId13"/>
            <a:extLst>
              <a:ext uri="{FF2B5EF4-FFF2-40B4-BE49-F238E27FC236}">
                <a16:creationId xmlns:a16="http://schemas.microsoft.com/office/drawing/2014/main" id="{441F0672-038D-BC9A-4424-699466BFE7C3}"/>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MY"/>
          </a:p>
        </p:txBody>
      </p:sp>
      <p:sp>
        <p:nvSpPr>
          <p:cNvPr id="38" name="Freeform 24">
            <a:hlinkClick r:id="rId16"/>
            <a:extLst>
              <a:ext uri="{FF2B5EF4-FFF2-40B4-BE49-F238E27FC236}">
                <a16:creationId xmlns:a16="http://schemas.microsoft.com/office/drawing/2014/main" id="{BBD615DA-ABE5-3A3B-D7AD-0ECCC9AF584C}"/>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39" name="Freeform 25">
            <a:hlinkClick r:id="rId19"/>
            <a:extLst>
              <a:ext uri="{FF2B5EF4-FFF2-40B4-BE49-F238E27FC236}">
                <a16:creationId xmlns:a16="http://schemas.microsoft.com/office/drawing/2014/main" id="{D31214F3-1A86-FE14-1F04-F2C2FB535D99}"/>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E3C623E9-6836-D611-4ED4-B89E16A1A576}"/>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77A6D2A2-996F-92D7-A216-8FA71B0EE440}"/>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5FD83F35-1440-40AF-0E63-049DADB4FC5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1F39C339-EE8F-FE89-7F50-4A01715C6AA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2"/>
              <a:extLst>
                <a:ext uri="{FF2B5EF4-FFF2-40B4-BE49-F238E27FC236}">
                  <a16:creationId xmlns:a16="http://schemas.microsoft.com/office/drawing/2014/main" id="{F9192F12-16C6-4931-23A2-E9B00F179C23}"/>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3"/>
              <a:stretch>
                <a:fillRect l="-27202" t="-7280" r="-28106" b="-37788"/>
              </a:stretch>
            </a:blipFill>
          </p:spPr>
          <p:txBody>
            <a:bodyPr/>
            <a:lstStyle/>
            <a:p>
              <a:endParaRPr lang="en-MY"/>
            </a:p>
          </p:txBody>
        </p:sp>
      </p:grpSp>
      <p:pic>
        <p:nvPicPr>
          <p:cNvPr id="74" name="Picture 73" descr="A black x symbol with white background&#10;&#10;Description automatically generated">
            <a:hlinkClick r:id="rId24"/>
            <a:extLst>
              <a:ext uri="{FF2B5EF4-FFF2-40B4-BE49-F238E27FC236}">
                <a16:creationId xmlns:a16="http://schemas.microsoft.com/office/drawing/2014/main" id="{7134B706-7BAF-8125-D885-0CBCC874AB1A}"/>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B677BE75-96A6-97F0-7BAE-E9FAD74AC11F}"/>
              </a:ext>
            </a:extLst>
          </p:cNvPr>
          <p:cNvSpPr/>
          <p:nvPr/>
        </p:nvSpPr>
        <p:spPr>
          <a:xfrm>
            <a:off x="11155626" y="1620172"/>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E94C1A87-50CA-90D0-FFFC-882A4A75350D}"/>
              </a:ext>
            </a:extLst>
          </p:cNvPr>
          <p:cNvSpPr/>
          <p:nvPr/>
        </p:nvSpPr>
        <p:spPr>
          <a:xfrm>
            <a:off x="15270426" y="1552600"/>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D46CA897-7970-C777-5511-46D48B0B0F5B}"/>
              </a:ext>
            </a:extLst>
          </p:cNvPr>
          <p:cNvSpPr/>
          <p:nvPr/>
        </p:nvSpPr>
        <p:spPr>
          <a:xfrm>
            <a:off x="13289226" y="1499224"/>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FACAA80A-CFF3-0C0E-3CC6-ECCA38E2DEBE}"/>
              </a:ext>
            </a:extLst>
          </p:cNvPr>
          <p:cNvSpPr txBox="1"/>
          <p:nvPr/>
        </p:nvSpPr>
        <p:spPr>
          <a:xfrm>
            <a:off x="12070025" y="1577838"/>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44.4%</a:t>
            </a:r>
          </a:p>
        </p:txBody>
      </p:sp>
      <p:sp>
        <p:nvSpPr>
          <p:cNvPr id="27" name="TextBox 61">
            <a:extLst>
              <a:ext uri="{FF2B5EF4-FFF2-40B4-BE49-F238E27FC236}">
                <a16:creationId xmlns:a16="http://schemas.microsoft.com/office/drawing/2014/main" id="{FD2639F9-F0A0-878A-5049-1E6698CE89F2}"/>
              </a:ext>
            </a:extLst>
          </p:cNvPr>
          <p:cNvSpPr txBox="1"/>
          <p:nvPr/>
        </p:nvSpPr>
        <p:spPr>
          <a:xfrm>
            <a:off x="13975026" y="1577838"/>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54.9%</a:t>
            </a:r>
          </a:p>
        </p:txBody>
      </p:sp>
      <p:sp>
        <p:nvSpPr>
          <p:cNvPr id="28" name="TextBox 62">
            <a:extLst>
              <a:ext uri="{FF2B5EF4-FFF2-40B4-BE49-F238E27FC236}">
                <a16:creationId xmlns:a16="http://schemas.microsoft.com/office/drawing/2014/main" id="{AD9E309A-20A6-6B9A-6063-AFFDA89521BB}"/>
              </a:ext>
            </a:extLst>
          </p:cNvPr>
          <p:cNvSpPr txBox="1"/>
          <p:nvPr/>
        </p:nvSpPr>
        <p:spPr>
          <a:xfrm>
            <a:off x="16129250" y="1534447"/>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1.1%</a:t>
            </a:r>
          </a:p>
        </p:txBody>
      </p:sp>
      <p:sp>
        <p:nvSpPr>
          <p:cNvPr id="81" name="TextBox 67">
            <a:extLst>
              <a:ext uri="{FF2B5EF4-FFF2-40B4-BE49-F238E27FC236}">
                <a16:creationId xmlns:a16="http://schemas.microsoft.com/office/drawing/2014/main" id="{1E5AA17F-0E15-8322-8A22-8370B020A573}"/>
              </a:ext>
            </a:extLst>
          </p:cNvPr>
          <p:cNvSpPr txBox="1"/>
          <p:nvPr/>
        </p:nvSpPr>
        <p:spPr>
          <a:xfrm>
            <a:off x="16041095" y="6057610"/>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Travel/Travel Buffs </a:t>
            </a:r>
          </a:p>
        </p:txBody>
      </p:sp>
      <p:pic>
        <p:nvPicPr>
          <p:cNvPr id="82" name="Picture 12" descr="Download Edorble Webvr - - Travel White Icon Png - Full Size PNG Image -  PNGkit">
            <a:extLst>
              <a:ext uri="{FF2B5EF4-FFF2-40B4-BE49-F238E27FC236}">
                <a16:creationId xmlns:a16="http://schemas.microsoft.com/office/drawing/2014/main" id="{A5006E7E-B794-1679-4E0B-8AB1179FA7A5}"/>
              </a:ext>
            </a:extLst>
          </p:cNvPr>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4545" b="98990" l="392" r="95686">
                        <a14:foregroundMark x1="25490" y1="32828" x2="25490" y2="32828"/>
                        <a14:foregroundMark x1="4706" y1="80303" x2="4706" y2="80303"/>
                        <a14:foregroundMark x1="18431" y1="92424" x2="18431" y2="92424"/>
                        <a14:foregroundMark x1="15294" y1="98990" x2="15294" y2="98990"/>
                        <a14:foregroundMark x1="1176" y1="79293" x2="1176" y2="79293"/>
                        <a14:foregroundMark x1="1176" y1="80303" x2="1176" y2="80303"/>
                        <a14:foregroundMark x1="82745" y1="6061" x2="82745" y2="6061"/>
                        <a14:foregroundMark x1="95686" y1="4545" x2="95686" y2="4545"/>
                      </a14:backgroundRemoval>
                    </a14:imgEffect>
                  </a14:imgLayer>
                </a14:imgProps>
              </a:ext>
              <a:ext uri="{28A0092B-C50C-407E-A947-70E740481C1C}">
                <a14:useLocalDpi xmlns:a14="http://schemas.microsoft.com/office/drawing/2010/main" val="0"/>
              </a:ext>
            </a:extLst>
          </a:blip>
          <a:srcRect/>
          <a:stretch>
            <a:fillRect/>
          </a:stretch>
        </p:blipFill>
        <p:spPr bwMode="auto">
          <a:xfrm>
            <a:off x="15104301" y="5883281"/>
            <a:ext cx="654605" cy="508282"/>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39">
            <a:extLst>
              <a:ext uri="{FF2B5EF4-FFF2-40B4-BE49-F238E27FC236}">
                <a16:creationId xmlns:a16="http://schemas.microsoft.com/office/drawing/2014/main" id="{81A588F2-FCC9-4FC3-6803-E487FB1B8271}"/>
              </a:ext>
            </a:extLst>
          </p:cNvPr>
          <p:cNvSpPr/>
          <p:nvPr/>
        </p:nvSpPr>
        <p:spPr>
          <a:xfrm>
            <a:off x="11811000" y="7124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84" name="TextBox 70">
            <a:extLst>
              <a:ext uri="{FF2B5EF4-FFF2-40B4-BE49-F238E27FC236}">
                <a16:creationId xmlns:a16="http://schemas.microsoft.com/office/drawing/2014/main" id="{989B91B1-3B79-8C83-45D0-F0F216DFDACD}"/>
              </a:ext>
            </a:extLst>
          </p:cNvPr>
          <p:cNvSpPr txBox="1"/>
          <p:nvPr/>
        </p:nvSpPr>
        <p:spPr>
          <a:xfrm>
            <a:off x="12691557" y="7060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sp>
        <p:nvSpPr>
          <p:cNvPr id="17" name="TextBox 46">
            <a:extLst>
              <a:ext uri="{FF2B5EF4-FFF2-40B4-BE49-F238E27FC236}">
                <a16:creationId xmlns:a16="http://schemas.microsoft.com/office/drawing/2014/main" id="{19A12A04-AA62-86B8-B24F-A7B03BE18AF1}"/>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TextBox 67">
            <a:extLst>
              <a:ext uri="{FF2B5EF4-FFF2-40B4-BE49-F238E27FC236}">
                <a16:creationId xmlns:a16="http://schemas.microsoft.com/office/drawing/2014/main" id="{E3CF5D5E-E193-614B-2847-EF83B24FEF9C}"/>
              </a:ext>
            </a:extLst>
          </p:cNvPr>
          <p:cNvSpPr txBox="1"/>
          <p:nvPr/>
        </p:nvSpPr>
        <p:spPr>
          <a:xfrm>
            <a:off x="12711602" y="5910512"/>
            <a:ext cx="2273883"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Entertainment/Music Lovers/Pop Music Fans</a:t>
            </a:r>
          </a:p>
        </p:txBody>
      </p:sp>
      <p:pic>
        <p:nvPicPr>
          <p:cNvPr id="19" name="Graphic 18" descr="Music notes with solid fill">
            <a:extLst>
              <a:ext uri="{FF2B5EF4-FFF2-40B4-BE49-F238E27FC236}">
                <a16:creationId xmlns:a16="http://schemas.microsoft.com/office/drawing/2014/main" id="{C8CB3870-B216-B1EC-C15D-1CF39EA64FE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735648" y="5706634"/>
            <a:ext cx="914400" cy="914400"/>
          </a:xfrm>
          <a:prstGeom prst="rect">
            <a:avLst/>
          </a:prstGeom>
        </p:spPr>
      </p:pic>
      <p:grpSp>
        <p:nvGrpSpPr>
          <p:cNvPr id="29" name="Group 28">
            <a:extLst>
              <a:ext uri="{FF2B5EF4-FFF2-40B4-BE49-F238E27FC236}">
                <a16:creationId xmlns:a16="http://schemas.microsoft.com/office/drawing/2014/main" id="{16D157BD-5B38-F06A-757C-049FB768FD81}"/>
              </a:ext>
            </a:extLst>
          </p:cNvPr>
          <p:cNvGrpSpPr/>
          <p:nvPr/>
        </p:nvGrpSpPr>
        <p:grpSpPr>
          <a:xfrm>
            <a:off x="13270588" y="4762500"/>
            <a:ext cx="2883812" cy="342211"/>
            <a:chOff x="13610204" y="4718467"/>
            <a:chExt cx="2883812" cy="342211"/>
          </a:xfrm>
        </p:grpSpPr>
        <p:pic>
          <p:nvPicPr>
            <p:cNvPr id="30" name="Graphic 29" descr="Badge Question Mark with solid fill">
              <a:extLst>
                <a:ext uri="{FF2B5EF4-FFF2-40B4-BE49-F238E27FC236}">
                  <a16:creationId xmlns:a16="http://schemas.microsoft.com/office/drawing/2014/main" id="{BED76E5C-3999-57B9-0504-51297B9B667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18467"/>
              <a:ext cx="342211" cy="342211"/>
            </a:xfrm>
            <a:prstGeom prst="rect">
              <a:avLst/>
            </a:prstGeom>
          </p:spPr>
        </p:pic>
        <p:sp>
          <p:nvSpPr>
            <p:cNvPr id="31" name="TextBox 54">
              <a:extLst>
                <a:ext uri="{FF2B5EF4-FFF2-40B4-BE49-F238E27FC236}">
                  <a16:creationId xmlns:a16="http://schemas.microsoft.com/office/drawing/2014/main" id="{7EB56FB1-070B-FB8A-AF13-B38D1CF72353}"/>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(69.8%)</a:t>
              </a:r>
            </a:p>
          </p:txBody>
        </p:sp>
      </p:grpSp>
      <p:pic>
        <p:nvPicPr>
          <p:cNvPr id="45" name="Graphic 44" descr="Music notes with solid fill">
            <a:extLst>
              <a:ext uri="{FF2B5EF4-FFF2-40B4-BE49-F238E27FC236}">
                <a16:creationId xmlns:a16="http://schemas.microsoft.com/office/drawing/2014/main" id="{392D0BA2-F377-2FDC-37BD-6055A08C55F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4974403" y="6903052"/>
            <a:ext cx="914400" cy="914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303068"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338816"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95176"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93011"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722809" y="6341910"/>
            <a:ext cx="667800" cy="1079182"/>
          </a:xfrm>
          <a:custGeom>
            <a:avLst/>
            <a:gdLst/>
            <a:ahLst/>
            <a:cxnLst/>
            <a:rect l="l" t="t" r="r" b="b"/>
            <a:pathLst>
              <a:path w="667800" h="1079182">
                <a:moveTo>
                  <a:pt x="0" y="0"/>
                </a:moveTo>
                <a:lnTo>
                  <a:pt x="667799" y="0"/>
                </a:lnTo>
                <a:lnTo>
                  <a:pt x="667799"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2900" y="2552700"/>
            <a:ext cx="3827057" cy="3317447"/>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MIX boasts a huge audience base amongst English radio brands in Malaysia. The brand plays the best mix of music from the 90’s and now and delivers daily entertainment news on the rich and famous to fans, while celebrating everyday life in a fun way.</a:t>
            </a:r>
          </a:p>
        </p:txBody>
      </p:sp>
      <p:sp>
        <p:nvSpPr>
          <p:cNvPr id="42" name="TextBox 42"/>
          <p:cNvSpPr txBox="1"/>
          <p:nvPr/>
        </p:nvSpPr>
        <p:spPr>
          <a:xfrm>
            <a:off x="10825887"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97909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744814"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744814"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939443"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825887"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706594" y="6102366"/>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mix.syok.my"/>
              </a:rPr>
              <a:t>mix.syok.my</a:t>
            </a:r>
          </a:p>
        </p:txBody>
      </p:sp>
      <p:sp>
        <p:nvSpPr>
          <p:cNvPr id="51" name="TextBox 51"/>
          <p:cNvSpPr txBox="1"/>
          <p:nvPr/>
        </p:nvSpPr>
        <p:spPr>
          <a:xfrm>
            <a:off x="14061224" y="9563214"/>
            <a:ext cx="3446668"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OCTOBER 2023)</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334100"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(3.0%)</a:t>
            </a:r>
          </a:p>
          <a:p>
            <a:pPr algn="just">
              <a:lnSpc>
                <a:spcPts val="2939"/>
              </a:lnSpc>
            </a:pPr>
            <a:r>
              <a:rPr lang="en-US" sz="2099">
                <a:solidFill>
                  <a:srgbClr val="FFFFFF"/>
                </a:solidFill>
                <a:latin typeface="Inter Bold"/>
              </a:rPr>
              <a:t>25 - 34 </a:t>
            </a:r>
            <a:r>
              <a:rPr lang="en-US" sz="2099">
                <a:solidFill>
                  <a:srgbClr val="F900B0"/>
                </a:solidFill>
                <a:latin typeface="Inter Bold"/>
              </a:rPr>
              <a:t>(7.8%)</a:t>
            </a:r>
          </a:p>
          <a:p>
            <a:pPr algn="just">
              <a:lnSpc>
                <a:spcPts val="2939"/>
              </a:lnSpc>
            </a:pPr>
            <a:r>
              <a:rPr lang="en-US" sz="2099">
                <a:solidFill>
                  <a:srgbClr val="FFFFFF"/>
                </a:solidFill>
                <a:latin typeface="Inter Bold"/>
              </a:rPr>
              <a:t>35 - 44 </a:t>
            </a:r>
            <a:r>
              <a:rPr lang="en-US" sz="2099">
                <a:solidFill>
                  <a:srgbClr val="F900B0"/>
                </a:solidFill>
                <a:latin typeface="Inter Bold"/>
              </a:rPr>
              <a:t>(12.6%)</a:t>
            </a:r>
          </a:p>
        </p:txBody>
      </p:sp>
      <p:sp>
        <p:nvSpPr>
          <p:cNvPr id="54" name="TextBox 54"/>
          <p:cNvSpPr txBox="1"/>
          <p:nvPr/>
        </p:nvSpPr>
        <p:spPr>
          <a:xfrm>
            <a:off x="6744814" y="18259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11,022</a:t>
            </a:r>
          </a:p>
        </p:txBody>
      </p:sp>
      <p:sp>
        <p:nvSpPr>
          <p:cNvPr id="55" name="TextBox 55"/>
          <p:cNvSpPr txBox="1"/>
          <p:nvPr/>
        </p:nvSpPr>
        <p:spPr>
          <a:xfrm>
            <a:off x="6744814" y="32419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34,298</a:t>
            </a:r>
          </a:p>
        </p:txBody>
      </p:sp>
      <p:sp>
        <p:nvSpPr>
          <p:cNvPr id="56" name="TextBox 56"/>
          <p:cNvSpPr txBox="1"/>
          <p:nvPr/>
        </p:nvSpPr>
        <p:spPr>
          <a:xfrm>
            <a:off x="6744814"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0:02:16</a:t>
            </a:r>
          </a:p>
        </p:txBody>
      </p:sp>
      <p:sp>
        <p:nvSpPr>
          <p:cNvPr id="57" name="TextBox 57"/>
          <p:cNvSpPr txBox="1"/>
          <p:nvPr/>
        </p:nvSpPr>
        <p:spPr>
          <a:xfrm>
            <a:off x="63068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80.3%</a:t>
            </a:r>
          </a:p>
        </p:txBody>
      </p:sp>
      <p:sp>
        <p:nvSpPr>
          <p:cNvPr id="58" name="TextBox 58"/>
          <p:cNvSpPr txBox="1"/>
          <p:nvPr/>
        </p:nvSpPr>
        <p:spPr>
          <a:xfrm>
            <a:off x="869554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19.7%</a:t>
            </a:r>
          </a:p>
        </p:txBody>
      </p:sp>
      <p:sp>
        <p:nvSpPr>
          <p:cNvPr id="62" name="TextBox 62"/>
          <p:cNvSpPr txBox="1"/>
          <p:nvPr/>
        </p:nvSpPr>
        <p:spPr>
          <a:xfrm>
            <a:off x="9480054" y="8338843"/>
            <a:ext cx="1345833"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439,268</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1,776,816</a:t>
            </a:r>
          </a:p>
        </p:txBody>
      </p:sp>
      <p:sp>
        <p:nvSpPr>
          <p:cNvPr id="64" name="TextBox 64"/>
          <p:cNvSpPr txBox="1"/>
          <p:nvPr/>
        </p:nvSpPr>
        <p:spPr>
          <a:xfrm>
            <a:off x="14061226" y="454276"/>
            <a:ext cx="3777540"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90593"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(6.2%)</a:t>
            </a:r>
          </a:p>
          <a:p>
            <a:pPr algn="just">
              <a:lnSpc>
                <a:spcPts val="2939"/>
              </a:lnSpc>
            </a:pPr>
            <a:r>
              <a:rPr lang="en-US" sz="2099">
                <a:solidFill>
                  <a:srgbClr val="FFFFFF"/>
                </a:solidFill>
                <a:latin typeface="Inter Bold"/>
              </a:rPr>
              <a:t>55 - 64 </a:t>
            </a:r>
            <a:r>
              <a:rPr lang="en-US" sz="2099">
                <a:solidFill>
                  <a:srgbClr val="F900B0"/>
                </a:solidFill>
                <a:latin typeface="Inter Bold"/>
              </a:rPr>
              <a:t>(1.8%)</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430951" y="1199261"/>
            <a:ext cx="2090955" cy="985306"/>
          </a:xfrm>
          <a:custGeom>
            <a:avLst/>
            <a:gdLst/>
            <a:ahLst/>
            <a:cxnLst/>
            <a:rect l="l" t="t" r="r" b="b"/>
            <a:pathLst>
              <a:path w="2090955" h="985306">
                <a:moveTo>
                  <a:pt x="0" y="0"/>
                </a:moveTo>
                <a:lnTo>
                  <a:pt x="2090955" y="0"/>
                </a:lnTo>
                <a:lnTo>
                  <a:pt x="2090955" y="985306"/>
                </a:lnTo>
                <a:lnTo>
                  <a:pt x="0" y="985306"/>
                </a:lnTo>
                <a:lnTo>
                  <a:pt x="0" y="0"/>
                </a:lnTo>
                <a:close/>
              </a:path>
            </a:pathLst>
          </a:custGeom>
          <a:blipFill>
            <a:blip r:embed="rId12"/>
            <a:stretch>
              <a:fillRect l="-28920" t="-30958" r="-26474" b="-22399"/>
            </a:stretch>
          </a:blipFill>
        </p:spPr>
        <p:txBody>
          <a:bodyPr/>
          <a:lstStyle/>
          <a:p>
            <a:endParaRPr lang="en-MY"/>
          </a:p>
        </p:txBody>
      </p:sp>
      <p:sp>
        <p:nvSpPr>
          <p:cNvPr id="76" name="TextBox 67">
            <a:extLst>
              <a:ext uri="{FF2B5EF4-FFF2-40B4-BE49-F238E27FC236}">
                <a16:creationId xmlns:a16="http://schemas.microsoft.com/office/drawing/2014/main" id="{85BF1BC2-0757-7D78-8998-AC015200A184}"/>
              </a:ext>
            </a:extLst>
          </p:cNvPr>
          <p:cNvSpPr txBox="1"/>
          <p:nvPr/>
        </p:nvSpPr>
        <p:spPr>
          <a:xfrm>
            <a:off x="15836110" y="7187610"/>
            <a:ext cx="207965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 Technophiles</a:t>
            </a:r>
          </a:p>
        </p:txBody>
      </p:sp>
      <p:sp>
        <p:nvSpPr>
          <p:cNvPr id="77" name="Freeform 41">
            <a:extLst>
              <a:ext uri="{FF2B5EF4-FFF2-40B4-BE49-F238E27FC236}">
                <a16:creationId xmlns:a16="http://schemas.microsoft.com/office/drawing/2014/main" id="{182B6305-5775-4791-7131-EE889DAA75C4}"/>
              </a:ext>
            </a:extLst>
          </p:cNvPr>
          <p:cNvSpPr/>
          <p:nvPr/>
        </p:nvSpPr>
        <p:spPr>
          <a:xfrm>
            <a:off x="15021416" y="7124700"/>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
        <p:nvSpPr>
          <p:cNvPr id="37" name="Freeform 23">
            <a:hlinkClick r:id="rId15"/>
            <a:extLst>
              <a:ext uri="{FF2B5EF4-FFF2-40B4-BE49-F238E27FC236}">
                <a16:creationId xmlns:a16="http://schemas.microsoft.com/office/drawing/2014/main" id="{B0481D64-94FC-CC68-BDD8-C4CB30E004A3}"/>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MY"/>
          </a:p>
        </p:txBody>
      </p:sp>
      <p:sp>
        <p:nvSpPr>
          <p:cNvPr id="38" name="Freeform 24">
            <a:hlinkClick r:id="rId18"/>
            <a:extLst>
              <a:ext uri="{FF2B5EF4-FFF2-40B4-BE49-F238E27FC236}">
                <a16:creationId xmlns:a16="http://schemas.microsoft.com/office/drawing/2014/main" id="{C8D7A0EA-F12B-142A-9573-DB5998C15FC8}"/>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39" name="Freeform 25">
            <a:hlinkClick r:id="rId21"/>
            <a:extLst>
              <a:ext uri="{FF2B5EF4-FFF2-40B4-BE49-F238E27FC236}">
                <a16:creationId xmlns:a16="http://schemas.microsoft.com/office/drawing/2014/main" id="{649A0FDB-C317-CF28-AD87-C3A05E9E6D79}"/>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grpSp>
        <p:nvGrpSpPr>
          <p:cNvPr id="40" name="Group 27">
            <a:extLst>
              <a:ext uri="{FF2B5EF4-FFF2-40B4-BE49-F238E27FC236}">
                <a16:creationId xmlns:a16="http://schemas.microsoft.com/office/drawing/2014/main" id="{0FA37B5F-32CE-0CF4-8909-266CC4C5887F}"/>
              </a:ext>
            </a:extLst>
          </p:cNvPr>
          <p:cNvGrpSpPr/>
          <p:nvPr/>
        </p:nvGrpSpPr>
        <p:grpSpPr>
          <a:xfrm>
            <a:off x="11161064" y="9036873"/>
            <a:ext cx="617173" cy="617173"/>
            <a:chOff x="0" y="0"/>
            <a:chExt cx="822897" cy="822897"/>
          </a:xfrm>
        </p:grpSpPr>
        <p:grpSp>
          <p:nvGrpSpPr>
            <p:cNvPr id="65" name="Group 28">
              <a:extLst>
                <a:ext uri="{FF2B5EF4-FFF2-40B4-BE49-F238E27FC236}">
                  <a16:creationId xmlns:a16="http://schemas.microsoft.com/office/drawing/2014/main" id="{C702C352-D689-0386-A460-C7A3212BB4A7}"/>
                </a:ext>
              </a:extLst>
            </p:cNvPr>
            <p:cNvGrpSpPr/>
            <p:nvPr/>
          </p:nvGrpSpPr>
          <p:grpSpPr>
            <a:xfrm>
              <a:off x="0" y="0"/>
              <a:ext cx="822897" cy="822897"/>
              <a:chOff x="0" y="0"/>
              <a:chExt cx="812800" cy="812800"/>
            </a:xfrm>
          </p:grpSpPr>
          <p:sp>
            <p:nvSpPr>
              <p:cNvPr id="67" name="Freeform 29">
                <a:extLst>
                  <a:ext uri="{FF2B5EF4-FFF2-40B4-BE49-F238E27FC236}">
                    <a16:creationId xmlns:a16="http://schemas.microsoft.com/office/drawing/2014/main" id="{C9B28B1D-6767-BCB6-7B59-4712A6AADB2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68" name="TextBox 30">
                <a:extLst>
                  <a:ext uri="{FF2B5EF4-FFF2-40B4-BE49-F238E27FC236}">
                    <a16:creationId xmlns:a16="http://schemas.microsoft.com/office/drawing/2014/main" id="{1F1C5F37-1814-0251-570C-DB322836D30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66" name="Freeform 31">
              <a:hlinkClick r:id="rId24"/>
              <a:extLst>
                <a:ext uri="{FF2B5EF4-FFF2-40B4-BE49-F238E27FC236}">
                  <a16:creationId xmlns:a16="http://schemas.microsoft.com/office/drawing/2014/main" id="{A05ADE87-9AFE-FBA9-EB2C-BB6D914EEEAD}"/>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5"/>
              <a:stretch>
                <a:fillRect l="-27202" t="-7280" r="-28106" b="-37788"/>
              </a:stretch>
            </a:blipFill>
          </p:spPr>
          <p:txBody>
            <a:bodyPr/>
            <a:lstStyle/>
            <a:p>
              <a:endParaRPr lang="en-MY"/>
            </a:p>
          </p:txBody>
        </p:sp>
      </p:grpSp>
      <p:pic>
        <p:nvPicPr>
          <p:cNvPr id="71" name="Picture 70" descr="A black x symbol with white background&#10;&#10;Description automatically generated">
            <a:hlinkClick r:id="rId26"/>
            <a:extLst>
              <a:ext uri="{FF2B5EF4-FFF2-40B4-BE49-F238E27FC236}">
                <a16:creationId xmlns:a16="http://schemas.microsoft.com/office/drawing/2014/main" id="{EB7EA916-0BAF-03AE-C8B6-55D79A117AAD}"/>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39">
            <a:extLst>
              <a:ext uri="{FF2B5EF4-FFF2-40B4-BE49-F238E27FC236}">
                <a16:creationId xmlns:a16="http://schemas.microsoft.com/office/drawing/2014/main" id="{ACFC6B61-4850-E2C1-5ADD-382B9AD9F6C2}"/>
              </a:ext>
            </a:extLst>
          </p:cNvPr>
          <p:cNvSpPr/>
          <p:nvPr/>
        </p:nvSpPr>
        <p:spPr>
          <a:xfrm>
            <a:off x="11811000" y="7124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TextBox 70">
            <a:extLst>
              <a:ext uri="{FF2B5EF4-FFF2-40B4-BE49-F238E27FC236}">
                <a16:creationId xmlns:a16="http://schemas.microsoft.com/office/drawing/2014/main" id="{FF429D9B-E9A4-4CBA-EB12-D3191DFEA4CC}"/>
              </a:ext>
            </a:extLst>
          </p:cNvPr>
          <p:cNvSpPr txBox="1"/>
          <p:nvPr/>
        </p:nvSpPr>
        <p:spPr>
          <a:xfrm>
            <a:off x="12691557" y="706020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 Entertainment News Enthusiasts</a:t>
            </a:r>
          </a:p>
        </p:txBody>
      </p:sp>
      <p:sp>
        <p:nvSpPr>
          <p:cNvPr id="27" name="Freeform 17">
            <a:extLst>
              <a:ext uri="{FF2B5EF4-FFF2-40B4-BE49-F238E27FC236}">
                <a16:creationId xmlns:a16="http://schemas.microsoft.com/office/drawing/2014/main" id="{776B9485-3435-FEA5-7FD1-8CA2D414C34D}"/>
              </a:ext>
            </a:extLst>
          </p:cNvPr>
          <p:cNvSpPr/>
          <p:nvPr/>
        </p:nvSpPr>
        <p:spPr>
          <a:xfrm>
            <a:off x="10769884" y="1561755"/>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8" name="Freeform 18">
            <a:extLst>
              <a:ext uri="{FF2B5EF4-FFF2-40B4-BE49-F238E27FC236}">
                <a16:creationId xmlns:a16="http://schemas.microsoft.com/office/drawing/2014/main" id="{3980D7CA-4F0F-0707-3783-60484FB165EF}"/>
              </a:ext>
            </a:extLst>
          </p:cNvPr>
          <p:cNvSpPr/>
          <p:nvPr/>
        </p:nvSpPr>
        <p:spPr>
          <a:xfrm>
            <a:off x="14884684" y="1494183"/>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9" name="Freeform 19">
            <a:extLst>
              <a:ext uri="{FF2B5EF4-FFF2-40B4-BE49-F238E27FC236}">
                <a16:creationId xmlns:a16="http://schemas.microsoft.com/office/drawing/2014/main" id="{3CA06087-8392-4C9F-1546-EAC3104E4D1D}"/>
              </a:ext>
            </a:extLst>
          </p:cNvPr>
          <p:cNvSpPr/>
          <p:nvPr/>
        </p:nvSpPr>
        <p:spPr>
          <a:xfrm>
            <a:off x="12903484" y="1440807"/>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30" name="TextBox 60">
            <a:extLst>
              <a:ext uri="{FF2B5EF4-FFF2-40B4-BE49-F238E27FC236}">
                <a16:creationId xmlns:a16="http://schemas.microsoft.com/office/drawing/2014/main" id="{36C2975F-A81E-7F7B-74BD-07064F030F90}"/>
              </a:ext>
            </a:extLst>
          </p:cNvPr>
          <p:cNvSpPr txBox="1"/>
          <p:nvPr/>
        </p:nvSpPr>
        <p:spPr>
          <a:xfrm>
            <a:off x="11684283" y="1519421"/>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32.7%</a:t>
            </a:r>
          </a:p>
        </p:txBody>
      </p:sp>
      <p:sp>
        <p:nvSpPr>
          <p:cNvPr id="31" name="TextBox 61">
            <a:extLst>
              <a:ext uri="{FF2B5EF4-FFF2-40B4-BE49-F238E27FC236}">
                <a16:creationId xmlns:a16="http://schemas.microsoft.com/office/drawing/2014/main" id="{7F9E5B75-739F-6EA5-64CA-CD4C1DE18148}"/>
              </a:ext>
            </a:extLst>
          </p:cNvPr>
          <p:cNvSpPr txBox="1"/>
          <p:nvPr/>
        </p:nvSpPr>
        <p:spPr>
          <a:xfrm>
            <a:off x="13589284" y="1519421"/>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67.0%</a:t>
            </a:r>
          </a:p>
        </p:txBody>
      </p:sp>
      <p:sp>
        <p:nvSpPr>
          <p:cNvPr id="80" name="TextBox 62">
            <a:extLst>
              <a:ext uri="{FF2B5EF4-FFF2-40B4-BE49-F238E27FC236}">
                <a16:creationId xmlns:a16="http://schemas.microsoft.com/office/drawing/2014/main" id="{9E0D2213-BEB1-E8DA-AAB8-0DA5407596A2}"/>
              </a:ext>
            </a:extLst>
          </p:cNvPr>
          <p:cNvSpPr txBox="1"/>
          <p:nvPr/>
        </p:nvSpPr>
        <p:spPr>
          <a:xfrm>
            <a:off x="15743508" y="147603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0.5%</a:t>
            </a:r>
          </a:p>
        </p:txBody>
      </p:sp>
      <p:sp>
        <p:nvSpPr>
          <p:cNvPr id="17" name="TextBox 46">
            <a:extLst>
              <a:ext uri="{FF2B5EF4-FFF2-40B4-BE49-F238E27FC236}">
                <a16:creationId xmlns:a16="http://schemas.microsoft.com/office/drawing/2014/main" id="{5CEF2313-F947-308F-7BDD-2DF148D67115}"/>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TextBox 67">
            <a:extLst>
              <a:ext uri="{FF2B5EF4-FFF2-40B4-BE49-F238E27FC236}">
                <a16:creationId xmlns:a16="http://schemas.microsoft.com/office/drawing/2014/main" id="{76AAA58E-89ED-2DB5-596A-A6CFA3C2B5BF}"/>
              </a:ext>
            </a:extLst>
          </p:cNvPr>
          <p:cNvSpPr txBox="1"/>
          <p:nvPr/>
        </p:nvSpPr>
        <p:spPr>
          <a:xfrm>
            <a:off x="15724561" y="6186859"/>
            <a:ext cx="2275956"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Entertainment/Music Lovers/Pop Music Fans</a:t>
            </a:r>
          </a:p>
        </p:txBody>
      </p:sp>
      <p:pic>
        <p:nvPicPr>
          <p:cNvPr id="19" name="Graphic 18" descr="Music notes with solid fill">
            <a:extLst>
              <a:ext uri="{FF2B5EF4-FFF2-40B4-BE49-F238E27FC236}">
                <a16:creationId xmlns:a16="http://schemas.microsoft.com/office/drawing/2014/main" id="{5BBDE2BD-E53A-00D9-047C-93ACD4C84F6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4746280" y="6034459"/>
            <a:ext cx="914400" cy="914400"/>
          </a:xfrm>
          <a:prstGeom prst="rect">
            <a:avLst/>
          </a:prstGeom>
        </p:spPr>
      </p:pic>
      <p:grpSp>
        <p:nvGrpSpPr>
          <p:cNvPr id="45" name="Group 44">
            <a:extLst>
              <a:ext uri="{FF2B5EF4-FFF2-40B4-BE49-F238E27FC236}">
                <a16:creationId xmlns:a16="http://schemas.microsoft.com/office/drawing/2014/main" id="{4EEE7E64-73AE-30FC-7DE0-4A48D2CA54EF}"/>
              </a:ext>
            </a:extLst>
          </p:cNvPr>
          <p:cNvGrpSpPr/>
          <p:nvPr/>
        </p:nvGrpSpPr>
        <p:grpSpPr>
          <a:xfrm>
            <a:off x="13270588" y="4762500"/>
            <a:ext cx="2883812" cy="342211"/>
            <a:chOff x="13610204" y="4718467"/>
            <a:chExt cx="2883812" cy="342211"/>
          </a:xfrm>
        </p:grpSpPr>
        <p:pic>
          <p:nvPicPr>
            <p:cNvPr id="59" name="Graphic 58" descr="Badge Question Mark with solid fill">
              <a:extLst>
                <a:ext uri="{FF2B5EF4-FFF2-40B4-BE49-F238E27FC236}">
                  <a16:creationId xmlns:a16="http://schemas.microsoft.com/office/drawing/2014/main" id="{23792211-B938-C2B3-2EE9-80043ED3D92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18467"/>
              <a:ext cx="342211" cy="342211"/>
            </a:xfrm>
            <a:prstGeom prst="rect">
              <a:avLst/>
            </a:prstGeom>
          </p:spPr>
        </p:pic>
        <p:sp>
          <p:nvSpPr>
            <p:cNvPr id="60" name="TextBox 54">
              <a:extLst>
                <a:ext uri="{FF2B5EF4-FFF2-40B4-BE49-F238E27FC236}">
                  <a16:creationId xmlns:a16="http://schemas.microsoft.com/office/drawing/2014/main" id="{951D3EC3-16C3-B177-EF38-D5E2D5B8DE60}"/>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(67.8%)</a:t>
              </a:r>
            </a:p>
          </p:txBody>
        </p:sp>
      </p:grpSp>
      <p:sp>
        <p:nvSpPr>
          <p:cNvPr id="61" name="TextBox 67">
            <a:extLst>
              <a:ext uri="{FF2B5EF4-FFF2-40B4-BE49-F238E27FC236}">
                <a16:creationId xmlns:a16="http://schemas.microsoft.com/office/drawing/2014/main" id="{9B3A0462-F3DC-B29F-F1C8-A6BCDC8D2E1E}"/>
              </a:ext>
            </a:extLst>
          </p:cNvPr>
          <p:cNvSpPr txBox="1"/>
          <p:nvPr/>
        </p:nvSpPr>
        <p:spPr>
          <a:xfrm>
            <a:off x="12635334" y="6199207"/>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pic>
        <p:nvPicPr>
          <p:cNvPr id="25" name="Picture 12" descr="Shutter Icon - Photography &amp; Images icon Shutter icon Lens icon - CleanPNG  / KissPNG">
            <a:extLst>
              <a:ext uri="{FF2B5EF4-FFF2-40B4-BE49-F238E27FC236}">
                <a16:creationId xmlns:a16="http://schemas.microsoft.com/office/drawing/2014/main" id="{1BF7CB6B-3BC6-973A-A2B0-2235651018A1}"/>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763396" y="6113554"/>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42" name="TextBox 42"/>
          <p:cNvSpPr txBox="1"/>
          <p:nvPr/>
        </p:nvSpPr>
        <p:spPr>
          <a:xfrm>
            <a:off x="562900" y="3094207"/>
            <a:ext cx="3827057" cy="2201693"/>
          </a:xfrm>
          <a:prstGeom prst="rect">
            <a:avLst/>
          </a:prstGeom>
        </p:spPr>
        <p:txBody>
          <a:bodyPr lIns="0" tIns="0" rIns="0" bIns="0" rtlCol="0" anchor="t">
            <a:spAutoFit/>
          </a:bodyPr>
          <a:lstStyle/>
          <a:p>
            <a:pPr algn="just">
              <a:lnSpc>
                <a:spcPts val="2939"/>
              </a:lnSpc>
            </a:pPr>
            <a:r>
              <a:rPr lang="en-US" sz="2099">
                <a:solidFill>
                  <a:srgbClr val="FEFFFF"/>
                </a:solidFill>
                <a:latin typeface="Inter"/>
              </a:rPr>
              <a:t>The go-to streaming platform for young Malaysians, bringing all the action in global live sports, local </a:t>
            </a:r>
          </a:p>
          <a:p>
            <a:pPr algn="just">
              <a:lnSpc>
                <a:spcPts val="2939"/>
              </a:lnSpc>
            </a:pPr>
            <a:r>
              <a:rPr lang="en-US" sz="2099">
                <a:solidFill>
                  <a:srgbClr val="FEFFFF"/>
                </a:solidFill>
                <a:latin typeface="Inter"/>
              </a:rPr>
              <a:t>entertainment and exclusive </a:t>
            </a:r>
            <a:r>
              <a:rPr lang="en-US" sz="2099" err="1">
                <a:solidFill>
                  <a:srgbClr val="FEFFFF"/>
                </a:solidFill>
                <a:latin typeface="Inter"/>
              </a:rPr>
              <a:t>sooka</a:t>
            </a:r>
            <a:r>
              <a:rPr lang="en-US" sz="2099">
                <a:solidFill>
                  <a:srgbClr val="FEFFFF"/>
                </a:solidFill>
                <a:latin typeface="Inter"/>
              </a:rPr>
              <a:t> originals.</a:t>
            </a:r>
          </a:p>
        </p:txBody>
      </p:sp>
      <p:sp>
        <p:nvSpPr>
          <p:cNvPr id="43" name="TextBox 43"/>
          <p:cNvSpPr txBox="1"/>
          <p:nvPr/>
        </p:nvSpPr>
        <p:spPr>
          <a:xfrm>
            <a:off x="10780082" y="6196888"/>
            <a:ext cx="920068"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www.astroawani.com"/>
              </a:rPr>
              <a:t>sooka.my</a:t>
            </a:r>
            <a:endParaRPr lang="en-US" sz="2099" u="sng">
              <a:solidFill>
                <a:srgbClr val="F900B0"/>
              </a:solidFill>
              <a:latin typeface="Inter"/>
              <a:hlinkClick r:id="rId12" tooltip="https://www.astroawani.com"/>
            </a:endParaRPr>
          </a:p>
        </p:txBody>
      </p:sp>
      <p:sp>
        <p:nvSpPr>
          <p:cNvPr id="52" name="TextBox 52"/>
          <p:cNvSpPr txBox="1"/>
          <p:nvPr/>
        </p:nvSpPr>
        <p:spPr>
          <a:xfrm>
            <a:off x="14061225" y="9563214"/>
            <a:ext cx="331672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3" name="TextBox 53"/>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4" name="TextBox 54"/>
          <p:cNvSpPr txBox="1"/>
          <p:nvPr/>
        </p:nvSpPr>
        <p:spPr>
          <a:xfrm>
            <a:off x="12288295" y="34671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(4.6%)</a:t>
            </a:r>
          </a:p>
          <a:p>
            <a:pPr algn="just">
              <a:lnSpc>
                <a:spcPts val="2939"/>
              </a:lnSpc>
            </a:pPr>
            <a:r>
              <a:rPr lang="en-US" sz="2099">
                <a:solidFill>
                  <a:srgbClr val="FFFFFF"/>
                </a:solidFill>
                <a:latin typeface="Inter Bold"/>
              </a:rPr>
              <a:t>25 - 34 </a:t>
            </a:r>
            <a:r>
              <a:rPr lang="en-US" sz="2099">
                <a:solidFill>
                  <a:srgbClr val="F900B0"/>
                </a:solidFill>
                <a:latin typeface="Inter Bold"/>
              </a:rPr>
              <a:t>(4.2%)</a:t>
            </a:r>
          </a:p>
          <a:p>
            <a:pPr algn="just">
              <a:lnSpc>
                <a:spcPts val="2939"/>
              </a:lnSpc>
            </a:pPr>
            <a:r>
              <a:rPr lang="en-US" sz="2099">
                <a:solidFill>
                  <a:srgbClr val="FFFFFF"/>
                </a:solidFill>
                <a:latin typeface="Inter Bold"/>
              </a:rPr>
              <a:t>35 - 44 </a:t>
            </a:r>
            <a:r>
              <a:rPr lang="en-US" sz="2099">
                <a:solidFill>
                  <a:srgbClr val="F900B0"/>
                </a:solidFill>
                <a:latin typeface="Inter Bold"/>
              </a:rPr>
              <a:t>(4.4%)</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555,024</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6,596,201</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0:10:23</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54.6%</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45.4%</a:t>
            </a:r>
          </a:p>
        </p:txBody>
      </p:sp>
      <p:sp>
        <p:nvSpPr>
          <p:cNvPr id="63" name="TextBox 63"/>
          <p:cNvSpPr txBox="1"/>
          <p:nvPr/>
        </p:nvSpPr>
        <p:spPr>
          <a:xfrm>
            <a:off x="9219163" y="8338843"/>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1,425,318</a:t>
            </a:r>
          </a:p>
        </p:txBody>
      </p:sp>
      <p:sp>
        <p:nvSpPr>
          <p:cNvPr id="64" name="TextBox 64"/>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2,306,703</a:t>
            </a:r>
          </a:p>
        </p:txBody>
      </p:sp>
      <p:sp>
        <p:nvSpPr>
          <p:cNvPr id="65" name="TextBox 65"/>
          <p:cNvSpPr txBox="1"/>
          <p:nvPr/>
        </p:nvSpPr>
        <p:spPr>
          <a:xfrm>
            <a:off x="14249400" y="557339"/>
            <a:ext cx="35893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(2.9%)</a:t>
            </a:r>
          </a:p>
          <a:p>
            <a:pPr algn="just">
              <a:lnSpc>
                <a:spcPts val="2939"/>
              </a:lnSpc>
            </a:pPr>
            <a:r>
              <a:rPr lang="en-US" sz="2099">
                <a:solidFill>
                  <a:srgbClr val="FFFFFF"/>
                </a:solidFill>
                <a:latin typeface="Inter Bold"/>
              </a:rPr>
              <a:t>55 - 64 </a:t>
            </a:r>
            <a:r>
              <a:rPr lang="en-US" sz="2099">
                <a:solidFill>
                  <a:srgbClr val="F900B0"/>
                </a:solidFill>
                <a:latin typeface="Inter Bold"/>
              </a:rPr>
              <a:t>(1.5%)</a:t>
            </a:r>
          </a:p>
          <a:p>
            <a:pPr algn="just">
              <a:lnSpc>
                <a:spcPts val="2939"/>
              </a:lnSpc>
            </a:pPr>
            <a:r>
              <a:rPr lang="en-US" sz="2099">
                <a:solidFill>
                  <a:srgbClr val="FFFFFF"/>
                </a:solidFill>
                <a:latin typeface="Inter Bold"/>
              </a:rPr>
              <a:t>65+ </a:t>
            </a:r>
            <a:r>
              <a:rPr lang="en-US" sz="2099">
                <a:solidFill>
                  <a:srgbClr val="F900B0"/>
                </a:solidFill>
                <a:latin typeface="Inter Bold"/>
              </a:rPr>
              <a:t>(0.4%)</a:t>
            </a:r>
          </a:p>
        </p:txBody>
      </p:sp>
      <p:sp>
        <p:nvSpPr>
          <p:cNvPr id="68" name="TextBox 68"/>
          <p:cNvSpPr txBox="1"/>
          <p:nvPr/>
        </p:nvSpPr>
        <p:spPr>
          <a:xfrm>
            <a:off x="706594" y="6832295"/>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13" tooltip="https://apps.apple.com/my/app/astro-awani/id640446711"/>
              </a:rPr>
              <a:t>iOS</a:t>
            </a:r>
            <a:r>
              <a:rPr lang="en-US" sz="2099">
                <a:solidFill>
                  <a:srgbClr val="F900B0"/>
                </a:solidFill>
                <a:latin typeface="Inter"/>
              </a:rPr>
              <a:t> | </a:t>
            </a:r>
            <a:r>
              <a:rPr lang="en-US" sz="2099" u="sng">
                <a:solidFill>
                  <a:srgbClr val="F900B0"/>
                </a:solidFill>
                <a:latin typeface="Inter"/>
                <a:hlinkClick r:id="rId14" tooltip="https://play.google.com/store/apps/details?id=my.com.astro.awani&amp;hl=en"/>
              </a:rPr>
              <a:t>Android</a:t>
            </a:r>
            <a:endParaRPr lang="en-US" sz="2099" u="sng">
              <a:solidFill>
                <a:srgbClr val="F900B0"/>
              </a:solidFill>
              <a:latin typeface="Inter"/>
              <a:hlinkClick r:id="rId15" tooltip="https://play.google.com/store/apps/details?id=my.com.astro.awani&amp;hl=en"/>
            </a:endParaRP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6" name="Freeform 31">
            <a:extLst>
              <a:ext uri="{FF2B5EF4-FFF2-40B4-BE49-F238E27FC236}">
                <a16:creationId xmlns:a16="http://schemas.microsoft.com/office/drawing/2014/main" id="{BC451F11-32A7-8712-EC89-0373C872079B}"/>
              </a:ext>
            </a:extLst>
          </p:cNvPr>
          <p:cNvSpPr>
            <a:spLocks noChangeAspect="1"/>
          </p:cNvSpPr>
          <p:nvPr/>
        </p:nvSpPr>
        <p:spPr>
          <a:xfrm>
            <a:off x="1236261" y="1250802"/>
            <a:ext cx="2480333" cy="612429"/>
          </a:xfrm>
          <a:custGeom>
            <a:avLst/>
            <a:gdLst/>
            <a:ahLst/>
            <a:cxnLst/>
            <a:rect l="l" t="t" r="r" b="b"/>
            <a:pathLst>
              <a:path w="1094713" h="270300">
                <a:moveTo>
                  <a:pt x="0" y="0"/>
                </a:moveTo>
                <a:lnTo>
                  <a:pt x="1094714" y="0"/>
                </a:lnTo>
                <a:lnTo>
                  <a:pt x="1094714" y="270299"/>
                </a:lnTo>
                <a:lnTo>
                  <a:pt x="0" y="270299"/>
                </a:lnTo>
                <a:lnTo>
                  <a:pt x="0" y="0"/>
                </a:lnTo>
                <a:close/>
              </a:path>
            </a:pathLst>
          </a:custGeom>
          <a:blipFill>
            <a:blip r:embed="rId16"/>
            <a:stretch>
              <a:fillRect/>
            </a:stretch>
          </a:blipFill>
        </p:spPr>
        <p:txBody>
          <a:bodyPr/>
          <a:lstStyle/>
          <a:p>
            <a:endParaRPr lang="en-MY"/>
          </a:p>
        </p:txBody>
      </p:sp>
      <p:sp>
        <p:nvSpPr>
          <p:cNvPr id="76" name="Freeform 23">
            <a:hlinkClick r:id="rId17"/>
            <a:extLst>
              <a:ext uri="{FF2B5EF4-FFF2-40B4-BE49-F238E27FC236}">
                <a16:creationId xmlns:a16="http://schemas.microsoft.com/office/drawing/2014/main" id="{5DCB7C20-DB21-8ADF-AA2F-E9A7C3DFC416}"/>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MY"/>
          </a:p>
        </p:txBody>
      </p:sp>
      <p:sp>
        <p:nvSpPr>
          <p:cNvPr id="77" name="Freeform 24">
            <a:hlinkClick r:id="rId20"/>
            <a:extLst>
              <a:ext uri="{FF2B5EF4-FFF2-40B4-BE49-F238E27FC236}">
                <a16:creationId xmlns:a16="http://schemas.microsoft.com/office/drawing/2014/main" id="{9574A40D-6EF3-6154-0369-87AD435C8CFE}"/>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78" name="Freeform 25">
            <a:hlinkClick r:id="rId23"/>
            <a:extLst>
              <a:ext uri="{FF2B5EF4-FFF2-40B4-BE49-F238E27FC236}">
                <a16:creationId xmlns:a16="http://schemas.microsoft.com/office/drawing/2014/main" id="{6C5CB796-9433-D396-86D5-1AADAABB6085}"/>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grpSp>
        <p:nvGrpSpPr>
          <p:cNvPr id="79" name="Group 27">
            <a:extLst>
              <a:ext uri="{FF2B5EF4-FFF2-40B4-BE49-F238E27FC236}">
                <a16:creationId xmlns:a16="http://schemas.microsoft.com/office/drawing/2014/main" id="{5C5C8B44-B129-C312-6734-D135A7FF1E60}"/>
              </a:ext>
            </a:extLst>
          </p:cNvPr>
          <p:cNvGrpSpPr/>
          <p:nvPr/>
        </p:nvGrpSpPr>
        <p:grpSpPr>
          <a:xfrm>
            <a:off x="11161064" y="9036873"/>
            <a:ext cx="617173" cy="617173"/>
            <a:chOff x="0" y="0"/>
            <a:chExt cx="822897" cy="822897"/>
          </a:xfrm>
        </p:grpSpPr>
        <p:grpSp>
          <p:nvGrpSpPr>
            <p:cNvPr id="80" name="Group 28">
              <a:extLst>
                <a:ext uri="{FF2B5EF4-FFF2-40B4-BE49-F238E27FC236}">
                  <a16:creationId xmlns:a16="http://schemas.microsoft.com/office/drawing/2014/main" id="{F58A0CAC-AEA0-8449-8FFF-60F795F317A0}"/>
                </a:ext>
              </a:extLst>
            </p:cNvPr>
            <p:cNvGrpSpPr/>
            <p:nvPr/>
          </p:nvGrpSpPr>
          <p:grpSpPr>
            <a:xfrm>
              <a:off x="0" y="0"/>
              <a:ext cx="822897" cy="822897"/>
              <a:chOff x="0" y="0"/>
              <a:chExt cx="812800" cy="812800"/>
            </a:xfrm>
          </p:grpSpPr>
          <p:sp>
            <p:nvSpPr>
              <p:cNvPr id="82" name="Freeform 29">
                <a:extLst>
                  <a:ext uri="{FF2B5EF4-FFF2-40B4-BE49-F238E27FC236}">
                    <a16:creationId xmlns:a16="http://schemas.microsoft.com/office/drawing/2014/main" id="{97285ED3-C21D-7C16-6DD2-22C5504A5FC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83" name="TextBox 30">
                <a:extLst>
                  <a:ext uri="{FF2B5EF4-FFF2-40B4-BE49-F238E27FC236}">
                    <a16:creationId xmlns:a16="http://schemas.microsoft.com/office/drawing/2014/main" id="{B531507D-0A02-8202-3E6D-E5BBC3835C36}"/>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81" name="Freeform 31">
              <a:hlinkClick r:id="rId26"/>
              <a:extLst>
                <a:ext uri="{FF2B5EF4-FFF2-40B4-BE49-F238E27FC236}">
                  <a16:creationId xmlns:a16="http://schemas.microsoft.com/office/drawing/2014/main" id="{56DFE3C8-CA50-EFCA-AAE6-9D941256378B}"/>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7"/>
              <a:stretch>
                <a:fillRect l="-27202" t="-7280" r="-28106" b="-37788"/>
              </a:stretch>
            </a:blipFill>
          </p:spPr>
          <p:txBody>
            <a:bodyPr/>
            <a:lstStyle/>
            <a:p>
              <a:endParaRPr lang="en-MY"/>
            </a:p>
          </p:txBody>
        </p:sp>
      </p:grpSp>
      <p:pic>
        <p:nvPicPr>
          <p:cNvPr id="84" name="Picture 83" descr="A black x symbol with white background&#10;&#10;Description automatically generated">
            <a:hlinkClick r:id="rId28"/>
            <a:extLst>
              <a:ext uri="{FF2B5EF4-FFF2-40B4-BE49-F238E27FC236}">
                <a16:creationId xmlns:a16="http://schemas.microsoft.com/office/drawing/2014/main" id="{D5EBE6DB-6F8D-BB4E-A911-FB502434E0D5}"/>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9" name="Freeform 17">
            <a:extLst>
              <a:ext uri="{FF2B5EF4-FFF2-40B4-BE49-F238E27FC236}">
                <a16:creationId xmlns:a16="http://schemas.microsoft.com/office/drawing/2014/main" id="{C42FBD53-07F4-AE18-5B0E-0408C6C95D2C}"/>
              </a:ext>
            </a:extLst>
          </p:cNvPr>
          <p:cNvSpPr/>
          <p:nvPr/>
        </p:nvSpPr>
        <p:spPr>
          <a:xfrm>
            <a:off x="10591800" y="1756834"/>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30" name="Freeform 18">
            <a:extLst>
              <a:ext uri="{FF2B5EF4-FFF2-40B4-BE49-F238E27FC236}">
                <a16:creationId xmlns:a16="http://schemas.microsoft.com/office/drawing/2014/main" id="{CD8C1113-C98B-DBB5-0AAA-2E17A3710201}"/>
              </a:ext>
            </a:extLst>
          </p:cNvPr>
          <p:cNvSpPr/>
          <p:nvPr/>
        </p:nvSpPr>
        <p:spPr>
          <a:xfrm>
            <a:off x="14706600" y="1689262"/>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31" name="Freeform 19">
            <a:extLst>
              <a:ext uri="{FF2B5EF4-FFF2-40B4-BE49-F238E27FC236}">
                <a16:creationId xmlns:a16="http://schemas.microsoft.com/office/drawing/2014/main" id="{A641440E-539B-7798-D546-32C5FD7E769C}"/>
              </a:ext>
            </a:extLst>
          </p:cNvPr>
          <p:cNvSpPr/>
          <p:nvPr/>
        </p:nvSpPr>
        <p:spPr>
          <a:xfrm>
            <a:off x="12725400" y="1635886"/>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37" name="TextBox 60">
            <a:extLst>
              <a:ext uri="{FF2B5EF4-FFF2-40B4-BE49-F238E27FC236}">
                <a16:creationId xmlns:a16="http://schemas.microsoft.com/office/drawing/2014/main" id="{8803FFCF-44A6-4702-BAA3-174960547D83}"/>
              </a:ext>
            </a:extLst>
          </p:cNvPr>
          <p:cNvSpPr txBox="1"/>
          <p:nvPr/>
        </p:nvSpPr>
        <p:spPr>
          <a:xfrm>
            <a:off x="11506199" y="1714500"/>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24.4%</a:t>
            </a:r>
          </a:p>
        </p:txBody>
      </p:sp>
      <p:sp>
        <p:nvSpPr>
          <p:cNvPr id="41" name="TextBox 61">
            <a:extLst>
              <a:ext uri="{FF2B5EF4-FFF2-40B4-BE49-F238E27FC236}">
                <a16:creationId xmlns:a16="http://schemas.microsoft.com/office/drawing/2014/main" id="{5E431F49-68E1-5FCF-A047-5A3C64F9213C}"/>
              </a:ext>
            </a:extLst>
          </p:cNvPr>
          <p:cNvSpPr txBox="1"/>
          <p:nvPr/>
        </p:nvSpPr>
        <p:spPr>
          <a:xfrm>
            <a:off x="13411200" y="171450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73.9%</a:t>
            </a:r>
          </a:p>
        </p:txBody>
      </p:sp>
      <p:sp>
        <p:nvSpPr>
          <p:cNvPr id="66" name="TextBox 62">
            <a:extLst>
              <a:ext uri="{FF2B5EF4-FFF2-40B4-BE49-F238E27FC236}">
                <a16:creationId xmlns:a16="http://schemas.microsoft.com/office/drawing/2014/main" id="{D32725BE-D12B-876D-B86F-B8171DB9537B}"/>
              </a:ext>
            </a:extLst>
          </p:cNvPr>
          <p:cNvSpPr txBox="1"/>
          <p:nvPr/>
        </p:nvSpPr>
        <p:spPr>
          <a:xfrm>
            <a:off x="15565424" y="1671109"/>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1.7%</a:t>
            </a:r>
          </a:p>
        </p:txBody>
      </p:sp>
      <p:sp>
        <p:nvSpPr>
          <p:cNvPr id="17" name="TextBox 46">
            <a:extLst>
              <a:ext uri="{FF2B5EF4-FFF2-40B4-BE49-F238E27FC236}">
                <a16:creationId xmlns:a16="http://schemas.microsoft.com/office/drawing/2014/main" id="{B94DCC35-7217-2A18-A1D8-A30414C9ACC5}"/>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TextBox 67">
            <a:extLst>
              <a:ext uri="{FF2B5EF4-FFF2-40B4-BE49-F238E27FC236}">
                <a16:creationId xmlns:a16="http://schemas.microsoft.com/office/drawing/2014/main" id="{C17CD485-843C-D955-EA09-13FC05DE6FD7}"/>
              </a:ext>
            </a:extLst>
          </p:cNvPr>
          <p:cNvSpPr txBox="1"/>
          <p:nvPr/>
        </p:nvSpPr>
        <p:spPr>
          <a:xfrm>
            <a:off x="12703945" y="6171256"/>
            <a:ext cx="2002655" cy="516488"/>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a:t>
            </a:r>
          </a:p>
          <a:p>
            <a:pPr>
              <a:lnSpc>
                <a:spcPts val="2100"/>
              </a:lnSpc>
            </a:pPr>
            <a:r>
              <a:rPr lang="en-US" sz="1500">
                <a:solidFill>
                  <a:srgbClr val="FFFFFF"/>
                </a:solidFill>
                <a:latin typeface="Inter Bold"/>
              </a:rPr>
              <a:t>Technophiles</a:t>
            </a:r>
          </a:p>
        </p:txBody>
      </p:sp>
      <p:grpSp>
        <p:nvGrpSpPr>
          <p:cNvPr id="25" name="Group 24">
            <a:extLst>
              <a:ext uri="{FF2B5EF4-FFF2-40B4-BE49-F238E27FC236}">
                <a16:creationId xmlns:a16="http://schemas.microsoft.com/office/drawing/2014/main" id="{9C721DE2-77B4-F663-FE0B-8F009FD86DF7}"/>
              </a:ext>
            </a:extLst>
          </p:cNvPr>
          <p:cNvGrpSpPr/>
          <p:nvPr/>
        </p:nvGrpSpPr>
        <p:grpSpPr>
          <a:xfrm>
            <a:off x="13270588" y="4762500"/>
            <a:ext cx="2883812" cy="342211"/>
            <a:chOff x="13610204" y="4718467"/>
            <a:chExt cx="2883812" cy="342211"/>
          </a:xfrm>
        </p:grpSpPr>
        <p:pic>
          <p:nvPicPr>
            <p:cNvPr id="26" name="Graphic 25" descr="Badge Question Mark with solid fill">
              <a:extLst>
                <a:ext uri="{FF2B5EF4-FFF2-40B4-BE49-F238E27FC236}">
                  <a16:creationId xmlns:a16="http://schemas.microsoft.com/office/drawing/2014/main" id="{78890AAE-9889-C08D-970F-F26CEF8D357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18467"/>
              <a:ext cx="342211" cy="342211"/>
            </a:xfrm>
            <a:prstGeom prst="rect">
              <a:avLst/>
            </a:prstGeom>
          </p:spPr>
        </p:pic>
        <p:sp>
          <p:nvSpPr>
            <p:cNvPr id="39" name="TextBox 54">
              <a:extLst>
                <a:ext uri="{FF2B5EF4-FFF2-40B4-BE49-F238E27FC236}">
                  <a16:creationId xmlns:a16="http://schemas.microsoft.com/office/drawing/2014/main" id="{0E658FEC-8450-9302-3607-5498DF3630A3}"/>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(82.0%)</a:t>
              </a:r>
            </a:p>
          </p:txBody>
        </p:sp>
      </p:grpSp>
      <p:sp>
        <p:nvSpPr>
          <p:cNvPr id="60" name="Freeform 39">
            <a:extLst>
              <a:ext uri="{FF2B5EF4-FFF2-40B4-BE49-F238E27FC236}">
                <a16:creationId xmlns:a16="http://schemas.microsoft.com/office/drawing/2014/main" id="{E089A3AB-CFE0-7F03-DF86-8A386362BA85}"/>
              </a:ext>
            </a:extLst>
          </p:cNvPr>
          <p:cNvSpPr/>
          <p:nvPr/>
        </p:nvSpPr>
        <p:spPr>
          <a:xfrm>
            <a:off x="11811000" y="712469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sp>
        <p:nvSpPr>
          <p:cNvPr id="61" name="TextBox 70">
            <a:extLst>
              <a:ext uri="{FF2B5EF4-FFF2-40B4-BE49-F238E27FC236}">
                <a16:creationId xmlns:a16="http://schemas.microsoft.com/office/drawing/2014/main" id="{5645D574-D42A-4077-FE25-06AFFCD5C39E}"/>
              </a:ext>
            </a:extLst>
          </p:cNvPr>
          <p:cNvSpPr txBox="1"/>
          <p:nvPr/>
        </p:nvSpPr>
        <p:spPr>
          <a:xfrm>
            <a:off x="12691557" y="7060203"/>
            <a:ext cx="2002655" cy="516488"/>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a:t>
            </a:r>
          </a:p>
        </p:txBody>
      </p:sp>
      <p:sp>
        <p:nvSpPr>
          <p:cNvPr id="62" name="TextBox 61">
            <a:extLst>
              <a:ext uri="{FF2B5EF4-FFF2-40B4-BE49-F238E27FC236}">
                <a16:creationId xmlns:a16="http://schemas.microsoft.com/office/drawing/2014/main" id="{945D2EEF-B00B-C734-73C9-23FEFFD46332}"/>
              </a:ext>
            </a:extLst>
          </p:cNvPr>
          <p:cNvSpPr txBox="1"/>
          <p:nvPr/>
        </p:nvSpPr>
        <p:spPr>
          <a:xfrm>
            <a:off x="15742766" y="6003474"/>
            <a:ext cx="2189202" cy="1015663"/>
          </a:xfrm>
          <a:prstGeom prst="rect">
            <a:avLst/>
          </a:prstGeom>
          <a:noFill/>
        </p:spPr>
        <p:txBody>
          <a:bodyPr wrap="square">
            <a:spAutoFit/>
          </a:bodyPr>
          <a:lstStyle/>
          <a:p>
            <a:r>
              <a:rPr lang="en-US" sz="1500" b="1">
                <a:solidFill>
                  <a:schemeClr val="bg1"/>
                </a:solidFill>
                <a:latin typeface="Inter" panose="020B0604020202020204" charset="0"/>
                <a:ea typeface="Inter" panose="020B0604020202020204" charset="0"/>
              </a:rPr>
              <a:t>News &amp; Politics/Avid News Readers/</a:t>
            </a:r>
          </a:p>
          <a:p>
            <a:r>
              <a:rPr lang="en-US" sz="1500" b="1">
                <a:solidFill>
                  <a:schemeClr val="bg1"/>
                </a:solidFill>
                <a:latin typeface="Inter" panose="020B0604020202020204" charset="0"/>
                <a:ea typeface="Inter" panose="020B0604020202020204" charset="0"/>
              </a:rPr>
              <a:t>Entertainment News Enthusiasts</a:t>
            </a:r>
            <a:endParaRPr lang="en-MY" sz="1500" b="1">
              <a:solidFill>
                <a:schemeClr val="bg1"/>
              </a:solidFill>
              <a:latin typeface="Inter" panose="020B0604020202020204" charset="0"/>
              <a:ea typeface="Inter" panose="020B0604020202020204" charset="0"/>
            </a:endParaRPr>
          </a:p>
        </p:txBody>
      </p:sp>
      <p:sp>
        <p:nvSpPr>
          <p:cNvPr id="70" name="TextBox 69">
            <a:extLst>
              <a:ext uri="{FF2B5EF4-FFF2-40B4-BE49-F238E27FC236}">
                <a16:creationId xmlns:a16="http://schemas.microsoft.com/office/drawing/2014/main" id="{84360B0B-CFA5-6263-3123-5A5EB7D596E5}"/>
              </a:ext>
            </a:extLst>
          </p:cNvPr>
          <p:cNvSpPr txBox="1"/>
          <p:nvPr/>
        </p:nvSpPr>
        <p:spPr>
          <a:xfrm>
            <a:off x="15753681" y="7124691"/>
            <a:ext cx="2189202" cy="553998"/>
          </a:xfrm>
          <a:prstGeom prst="rect">
            <a:avLst/>
          </a:prstGeom>
          <a:noFill/>
        </p:spPr>
        <p:txBody>
          <a:bodyPr wrap="square">
            <a:spAutoFit/>
          </a:bodyPr>
          <a:lstStyle/>
          <a:p>
            <a:r>
              <a:rPr lang="en-MY" sz="1500" b="1">
                <a:solidFill>
                  <a:schemeClr val="bg1"/>
                </a:solidFill>
                <a:latin typeface="Inter" panose="020B0604020202020204" charset="0"/>
                <a:ea typeface="Inter" panose="020B0604020202020204" charset="0"/>
              </a:rPr>
              <a:t>Lifestyles &amp; Hobbies/Shutterbugs</a:t>
            </a:r>
          </a:p>
        </p:txBody>
      </p:sp>
      <p:sp>
        <p:nvSpPr>
          <p:cNvPr id="28" name="Freeform 41">
            <a:extLst>
              <a:ext uri="{FF2B5EF4-FFF2-40B4-BE49-F238E27FC236}">
                <a16:creationId xmlns:a16="http://schemas.microsoft.com/office/drawing/2014/main" id="{F8A4E262-1E79-26E5-5F68-29A04A3C83F1}"/>
              </a:ext>
            </a:extLst>
          </p:cNvPr>
          <p:cNvSpPr/>
          <p:nvPr/>
        </p:nvSpPr>
        <p:spPr>
          <a:xfrm>
            <a:off x="11848586" y="6193057"/>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MY"/>
          </a:p>
        </p:txBody>
      </p:sp>
      <p:sp>
        <p:nvSpPr>
          <p:cNvPr id="38" name="Freeform 39">
            <a:extLst>
              <a:ext uri="{FF2B5EF4-FFF2-40B4-BE49-F238E27FC236}">
                <a16:creationId xmlns:a16="http://schemas.microsoft.com/office/drawing/2014/main" id="{5D35BE98-3CE9-FD5C-1ABE-6F3937E157ED}"/>
              </a:ext>
            </a:extLst>
          </p:cNvPr>
          <p:cNvSpPr/>
          <p:nvPr/>
        </p:nvSpPr>
        <p:spPr>
          <a:xfrm>
            <a:off x="14969321" y="6219147"/>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MY"/>
          </a:p>
        </p:txBody>
      </p:sp>
      <p:pic>
        <p:nvPicPr>
          <p:cNvPr id="40" name="Picture 12" descr="Shutter Icon - Photography &amp; Images icon Shutter icon Lens icon - CleanPNG  / KissPNG">
            <a:extLst>
              <a:ext uri="{FF2B5EF4-FFF2-40B4-BE49-F238E27FC236}">
                <a16:creationId xmlns:a16="http://schemas.microsoft.com/office/drawing/2014/main" id="{FC238B7F-BD75-FB26-91A6-9B9D739BC041}"/>
              </a:ext>
            </a:extLst>
          </p:cNvPr>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4949360" y="7010032"/>
            <a:ext cx="781018" cy="81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6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42" name="TextBox 42"/>
          <p:cNvSpPr txBox="1"/>
          <p:nvPr/>
        </p:nvSpPr>
        <p:spPr>
          <a:xfrm>
            <a:off x="562900" y="3094207"/>
            <a:ext cx="3827057" cy="2201693"/>
          </a:xfrm>
          <a:prstGeom prst="rect">
            <a:avLst/>
          </a:prstGeom>
        </p:spPr>
        <p:txBody>
          <a:bodyPr lIns="0" tIns="0" rIns="0" bIns="0" rtlCol="0" anchor="t">
            <a:spAutoFit/>
          </a:bodyPr>
          <a:lstStyle/>
          <a:p>
            <a:pPr algn="just">
              <a:lnSpc>
                <a:spcPts val="2939"/>
              </a:lnSpc>
            </a:pPr>
            <a:r>
              <a:rPr lang="en-US" sz="2099">
                <a:solidFill>
                  <a:srgbClr val="FEFFFF"/>
                </a:solidFill>
                <a:latin typeface="Inter"/>
              </a:rPr>
              <a:t>The go-to streaming platform for young Malaysians, bringing all the action in global live sports, local </a:t>
            </a:r>
          </a:p>
          <a:p>
            <a:pPr algn="just">
              <a:lnSpc>
                <a:spcPts val="2939"/>
              </a:lnSpc>
            </a:pPr>
            <a:r>
              <a:rPr lang="en-US" sz="2099">
                <a:solidFill>
                  <a:srgbClr val="FEFFFF"/>
                </a:solidFill>
                <a:latin typeface="Inter"/>
              </a:rPr>
              <a:t>entertainment and exclusive </a:t>
            </a:r>
            <a:r>
              <a:rPr lang="en-US" sz="2099" err="1">
                <a:solidFill>
                  <a:srgbClr val="FEFFFF"/>
                </a:solidFill>
                <a:latin typeface="Inter"/>
              </a:rPr>
              <a:t>sooka</a:t>
            </a:r>
            <a:r>
              <a:rPr lang="en-US" sz="2099">
                <a:solidFill>
                  <a:srgbClr val="FEFFFF"/>
                </a:solidFill>
                <a:latin typeface="Inter"/>
              </a:rPr>
              <a:t> originals.</a:t>
            </a:r>
          </a:p>
        </p:txBody>
      </p:sp>
      <p:sp>
        <p:nvSpPr>
          <p:cNvPr id="43" name="TextBox 43"/>
          <p:cNvSpPr txBox="1"/>
          <p:nvPr/>
        </p:nvSpPr>
        <p:spPr>
          <a:xfrm>
            <a:off x="10780082" y="6196888"/>
            <a:ext cx="920068"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744723" cy="625556"/>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app</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SCREEN VIEWS</a:t>
            </a:r>
          </a:p>
        </p:txBody>
      </p:sp>
      <p:sp>
        <p:nvSpPr>
          <p:cNvPr id="48" name="TextBox 48"/>
          <p:cNvSpPr txBox="1"/>
          <p:nvPr/>
        </p:nvSpPr>
        <p:spPr>
          <a:xfrm>
            <a:off x="6699009" y="5405177"/>
            <a:ext cx="3149617"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TIME SPENT</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401207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706594" y="6395235"/>
            <a:ext cx="3539669" cy="34221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www.astroawani.com"/>
              </a:rPr>
              <a:t>sooka.my</a:t>
            </a:r>
            <a:endParaRPr lang="en-US" sz="2099" u="sng">
              <a:solidFill>
                <a:srgbClr val="F900B0"/>
              </a:solidFill>
              <a:latin typeface="Inter"/>
              <a:hlinkClick r:id="rId12" tooltip="https://www.astroawani.com"/>
            </a:endParaRPr>
          </a:p>
        </p:txBody>
      </p:sp>
      <p:sp>
        <p:nvSpPr>
          <p:cNvPr id="54" name="TextBox 54"/>
          <p:cNvSpPr txBox="1"/>
          <p:nvPr/>
        </p:nvSpPr>
        <p:spPr>
          <a:xfrm>
            <a:off x="12288295" y="372999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(4.8%)</a:t>
            </a:r>
          </a:p>
          <a:p>
            <a:pPr algn="just">
              <a:lnSpc>
                <a:spcPts val="2939"/>
              </a:lnSpc>
            </a:pPr>
            <a:r>
              <a:rPr lang="en-US" sz="2099">
                <a:solidFill>
                  <a:srgbClr val="FFFFFF"/>
                </a:solidFill>
                <a:latin typeface="Inter Bold"/>
              </a:rPr>
              <a:t>25 - 34 </a:t>
            </a:r>
            <a:r>
              <a:rPr lang="en-US" sz="2099">
                <a:solidFill>
                  <a:srgbClr val="F900B0"/>
                </a:solidFill>
                <a:latin typeface="Inter Bold"/>
              </a:rPr>
              <a:t>(6.3%)</a:t>
            </a:r>
          </a:p>
          <a:p>
            <a:pPr algn="just">
              <a:lnSpc>
                <a:spcPts val="2939"/>
              </a:lnSpc>
            </a:pPr>
            <a:r>
              <a:rPr lang="en-US" sz="2099">
                <a:solidFill>
                  <a:srgbClr val="FFFFFF"/>
                </a:solidFill>
                <a:latin typeface="Inter Bold"/>
              </a:rPr>
              <a:t>35 - 44 </a:t>
            </a:r>
            <a:r>
              <a:rPr lang="en-US" sz="2099">
                <a:solidFill>
                  <a:srgbClr val="F900B0"/>
                </a:solidFill>
                <a:latin typeface="Inter Bold"/>
              </a:rPr>
              <a:t>(5.5%)</a:t>
            </a: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559,858</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42,747,955</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0:47:31</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47.8%</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52.2%</a:t>
            </a:r>
          </a:p>
        </p:txBody>
      </p:sp>
      <p:sp>
        <p:nvSpPr>
          <p:cNvPr id="65" name="TextBox 65"/>
          <p:cNvSpPr txBox="1"/>
          <p:nvPr/>
        </p:nvSpPr>
        <p:spPr>
          <a:xfrm>
            <a:off x="14564252" y="536931"/>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8" name="TextBox 68"/>
          <p:cNvSpPr txBox="1"/>
          <p:nvPr/>
        </p:nvSpPr>
        <p:spPr>
          <a:xfrm>
            <a:off x="706594" y="6832295"/>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13" tooltip="https://apps.apple.com/my/app/astro-awani/id640446711"/>
              </a:rPr>
              <a:t>iOS</a:t>
            </a:r>
            <a:r>
              <a:rPr lang="en-US" sz="2099">
                <a:solidFill>
                  <a:srgbClr val="F900B0"/>
                </a:solidFill>
                <a:latin typeface="Inter"/>
              </a:rPr>
              <a:t> | </a:t>
            </a:r>
            <a:r>
              <a:rPr lang="en-US" sz="2099" u="sng">
                <a:solidFill>
                  <a:srgbClr val="F900B0"/>
                </a:solidFill>
                <a:latin typeface="Inter"/>
                <a:hlinkClick r:id="rId14" tooltip="https://play.google.com/store/apps/details?id=my.com.astro.awani&amp;hl=en"/>
              </a:rPr>
              <a:t>Android</a:t>
            </a:r>
            <a:endParaRPr lang="en-US" sz="2099" u="sng">
              <a:solidFill>
                <a:srgbClr val="F900B0"/>
              </a:solidFill>
              <a:latin typeface="Inter"/>
              <a:hlinkClick r:id="rId15" tooltip="https://play.google.com/store/apps/details?id=my.com.astro.awani&amp;hl=en"/>
            </a:endParaRPr>
          </a:p>
        </p:txBody>
      </p:sp>
      <p:sp>
        <p:nvSpPr>
          <p:cNvPr id="70" name="TextBox 70"/>
          <p:cNvSpPr txBox="1"/>
          <p:nvPr/>
        </p:nvSpPr>
        <p:spPr>
          <a:xfrm>
            <a:off x="12872918" y="6052405"/>
            <a:ext cx="2133100" cy="785793"/>
          </a:xfrm>
          <a:prstGeom prst="rect">
            <a:avLst/>
          </a:prstGeom>
        </p:spPr>
        <p:txBody>
          <a:bodyPr wrap="square" lIns="0" tIns="0" rIns="0" bIns="0" rtlCol="0" anchor="t">
            <a:spAutoFit/>
          </a:bodyPr>
          <a:lstStyle/>
          <a:p>
            <a:pPr>
              <a:lnSpc>
                <a:spcPts val="2100"/>
              </a:lnSpc>
            </a:pPr>
            <a:r>
              <a:rPr lang="en-US" sz="1500" b="1">
                <a:solidFill>
                  <a:schemeClr val="bg1"/>
                </a:solidFill>
                <a:latin typeface="Inter" panose="020B0604020202020204" charset="0"/>
                <a:ea typeface="Inter" panose="020B0604020202020204" charset="0"/>
              </a:rPr>
              <a:t>Media &amp; Entertainment</a:t>
            </a:r>
          </a:p>
          <a:p>
            <a:pPr>
              <a:lnSpc>
                <a:spcPts val="2100"/>
              </a:lnSpc>
            </a:pPr>
            <a:r>
              <a:rPr lang="en-US" sz="1500" b="1">
                <a:solidFill>
                  <a:schemeClr val="bg1"/>
                </a:solidFill>
                <a:latin typeface="Inter" panose="020B0604020202020204" charset="0"/>
                <a:ea typeface="Inter" panose="020B0604020202020204" charset="0"/>
              </a:rPr>
              <a:t>/ Gamers/ Casual &amp; Social Gamers</a:t>
            </a: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6" name="Freeform 31">
            <a:extLst>
              <a:ext uri="{FF2B5EF4-FFF2-40B4-BE49-F238E27FC236}">
                <a16:creationId xmlns:a16="http://schemas.microsoft.com/office/drawing/2014/main" id="{BC451F11-32A7-8712-EC89-0373C872079B}"/>
              </a:ext>
            </a:extLst>
          </p:cNvPr>
          <p:cNvSpPr>
            <a:spLocks noChangeAspect="1"/>
          </p:cNvSpPr>
          <p:nvPr/>
        </p:nvSpPr>
        <p:spPr>
          <a:xfrm>
            <a:off x="1236261" y="1250802"/>
            <a:ext cx="2480333" cy="612429"/>
          </a:xfrm>
          <a:custGeom>
            <a:avLst/>
            <a:gdLst/>
            <a:ahLst/>
            <a:cxnLst/>
            <a:rect l="l" t="t" r="r" b="b"/>
            <a:pathLst>
              <a:path w="1094713" h="270300">
                <a:moveTo>
                  <a:pt x="0" y="0"/>
                </a:moveTo>
                <a:lnTo>
                  <a:pt x="1094714" y="0"/>
                </a:lnTo>
                <a:lnTo>
                  <a:pt x="1094714" y="270299"/>
                </a:lnTo>
                <a:lnTo>
                  <a:pt x="0" y="270299"/>
                </a:lnTo>
                <a:lnTo>
                  <a:pt x="0" y="0"/>
                </a:lnTo>
                <a:close/>
              </a:path>
            </a:pathLst>
          </a:custGeom>
          <a:blipFill>
            <a:blip r:embed="rId16"/>
            <a:stretch>
              <a:fillRect/>
            </a:stretch>
          </a:blipFill>
        </p:spPr>
        <p:txBody>
          <a:bodyPr/>
          <a:lstStyle/>
          <a:p>
            <a:endParaRPr lang="en-MY"/>
          </a:p>
        </p:txBody>
      </p:sp>
      <p:sp>
        <p:nvSpPr>
          <p:cNvPr id="86" name="Freeform 40">
            <a:extLst>
              <a:ext uri="{FF2B5EF4-FFF2-40B4-BE49-F238E27FC236}">
                <a16:creationId xmlns:a16="http://schemas.microsoft.com/office/drawing/2014/main" id="{80046C8C-3264-C97B-E421-527F4B2DA3A6}"/>
              </a:ext>
            </a:extLst>
          </p:cNvPr>
          <p:cNvSpPr/>
          <p:nvPr/>
        </p:nvSpPr>
        <p:spPr>
          <a:xfrm>
            <a:off x="11374100" y="1553337"/>
            <a:ext cx="725744" cy="725744"/>
          </a:xfrm>
          <a:custGeom>
            <a:avLst/>
            <a:gdLst/>
            <a:ahLst/>
            <a:cxnLst/>
            <a:rect l="l" t="t" r="r" b="b"/>
            <a:pathLst>
              <a:path w="725744" h="725744">
                <a:moveTo>
                  <a:pt x="0" y="0"/>
                </a:moveTo>
                <a:lnTo>
                  <a:pt x="725745" y="0"/>
                </a:lnTo>
                <a:lnTo>
                  <a:pt x="725745" y="725745"/>
                </a:lnTo>
                <a:lnTo>
                  <a:pt x="0" y="7257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87" name="Freeform 41">
            <a:extLst>
              <a:ext uri="{FF2B5EF4-FFF2-40B4-BE49-F238E27FC236}">
                <a16:creationId xmlns:a16="http://schemas.microsoft.com/office/drawing/2014/main" id="{B52B8573-566D-2A22-EEE6-DF7C4252D7AF}"/>
              </a:ext>
            </a:extLst>
          </p:cNvPr>
          <p:cNvSpPr/>
          <p:nvPr/>
        </p:nvSpPr>
        <p:spPr>
          <a:xfrm>
            <a:off x="14098779" y="1553337"/>
            <a:ext cx="590378" cy="651452"/>
          </a:xfrm>
          <a:custGeom>
            <a:avLst/>
            <a:gdLst/>
            <a:ahLst/>
            <a:cxnLst/>
            <a:rect l="l" t="t" r="r" b="b"/>
            <a:pathLst>
              <a:path w="590378" h="651452">
                <a:moveTo>
                  <a:pt x="0" y="0"/>
                </a:moveTo>
                <a:lnTo>
                  <a:pt x="590378" y="0"/>
                </a:lnTo>
                <a:lnTo>
                  <a:pt x="590378" y="651452"/>
                </a:lnTo>
                <a:lnTo>
                  <a:pt x="0" y="65145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88" name="TextBox 60">
            <a:extLst>
              <a:ext uri="{FF2B5EF4-FFF2-40B4-BE49-F238E27FC236}">
                <a16:creationId xmlns:a16="http://schemas.microsoft.com/office/drawing/2014/main" id="{33141A7D-7CC9-3AE8-E7BE-126E097E2021}"/>
              </a:ext>
            </a:extLst>
          </p:cNvPr>
          <p:cNvSpPr txBox="1"/>
          <p:nvPr/>
        </p:nvSpPr>
        <p:spPr>
          <a:xfrm>
            <a:off x="12280820" y="1598377"/>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71.3%</a:t>
            </a:r>
          </a:p>
        </p:txBody>
      </p:sp>
      <p:sp>
        <p:nvSpPr>
          <p:cNvPr id="89" name="TextBox 61">
            <a:extLst>
              <a:ext uri="{FF2B5EF4-FFF2-40B4-BE49-F238E27FC236}">
                <a16:creationId xmlns:a16="http://schemas.microsoft.com/office/drawing/2014/main" id="{18FE4686-6553-E698-5480-A30B30DCAB9C}"/>
              </a:ext>
            </a:extLst>
          </p:cNvPr>
          <p:cNvSpPr txBox="1"/>
          <p:nvPr/>
        </p:nvSpPr>
        <p:spPr>
          <a:xfrm>
            <a:off x="14864945" y="1582486"/>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28.7%</a:t>
            </a:r>
          </a:p>
        </p:txBody>
      </p:sp>
      <p:sp>
        <p:nvSpPr>
          <p:cNvPr id="90" name="Freeform 40">
            <a:extLst>
              <a:ext uri="{FF2B5EF4-FFF2-40B4-BE49-F238E27FC236}">
                <a16:creationId xmlns:a16="http://schemas.microsoft.com/office/drawing/2014/main" id="{16FD3A4F-47DD-5F25-5A33-19D5D4CE2E48}"/>
              </a:ext>
            </a:extLst>
          </p:cNvPr>
          <p:cNvSpPr/>
          <p:nvPr/>
        </p:nvSpPr>
        <p:spPr>
          <a:xfrm>
            <a:off x="11357073" y="1554824"/>
            <a:ext cx="725744" cy="725744"/>
          </a:xfrm>
          <a:custGeom>
            <a:avLst/>
            <a:gdLst/>
            <a:ahLst/>
            <a:cxnLst/>
            <a:rect l="l" t="t" r="r" b="b"/>
            <a:pathLst>
              <a:path w="725744" h="725744">
                <a:moveTo>
                  <a:pt x="0" y="0"/>
                </a:moveTo>
                <a:lnTo>
                  <a:pt x="725745" y="0"/>
                </a:lnTo>
                <a:lnTo>
                  <a:pt x="725745" y="725745"/>
                </a:lnTo>
                <a:lnTo>
                  <a:pt x="0" y="7257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91" name="Freeform 41">
            <a:extLst>
              <a:ext uri="{FF2B5EF4-FFF2-40B4-BE49-F238E27FC236}">
                <a16:creationId xmlns:a16="http://schemas.microsoft.com/office/drawing/2014/main" id="{2BE9648F-3021-8297-A990-111AAEE147B4}"/>
              </a:ext>
            </a:extLst>
          </p:cNvPr>
          <p:cNvSpPr/>
          <p:nvPr/>
        </p:nvSpPr>
        <p:spPr>
          <a:xfrm>
            <a:off x="14081752" y="1554824"/>
            <a:ext cx="590378" cy="651452"/>
          </a:xfrm>
          <a:custGeom>
            <a:avLst/>
            <a:gdLst/>
            <a:ahLst/>
            <a:cxnLst/>
            <a:rect l="l" t="t" r="r" b="b"/>
            <a:pathLst>
              <a:path w="590378" h="651452">
                <a:moveTo>
                  <a:pt x="0" y="0"/>
                </a:moveTo>
                <a:lnTo>
                  <a:pt x="590378" y="0"/>
                </a:lnTo>
                <a:lnTo>
                  <a:pt x="590378" y="651452"/>
                </a:lnTo>
                <a:lnTo>
                  <a:pt x="0" y="65145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MY"/>
          </a:p>
        </p:txBody>
      </p:sp>
      <p:sp>
        <p:nvSpPr>
          <p:cNvPr id="93" name="TextBox 38">
            <a:extLst>
              <a:ext uri="{FF2B5EF4-FFF2-40B4-BE49-F238E27FC236}">
                <a16:creationId xmlns:a16="http://schemas.microsoft.com/office/drawing/2014/main" id="{D8E82648-18D8-A901-B499-ABC6CB27EFA9}"/>
              </a:ext>
            </a:extLst>
          </p:cNvPr>
          <p:cNvSpPr txBox="1"/>
          <p:nvPr/>
        </p:nvSpPr>
        <p:spPr>
          <a:xfrm>
            <a:off x="12828071" y="7238663"/>
            <a:ext cx="2231383" cy="785793"/>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&amp; Entertainment,  Comics &amp;  Animation Fans</a:t>
            </a:r>
          </a:p>
        </p:txBody>
      </p:sp>
      <p:sp>
        <p:nvSpPr>
          <p:cNvPr id="19" name="TextBox 53">
            <a:extLst>
              <a:ext uri="{FF2B5EF4-FFF2-40B4-BE49-F238E27FC236}">
                <a16:creationId xmlns:a16="http://schemas.microsoft.com/office/drawing/2014/main" id="{5319D65C-FB6E-54F5-243D-87F3ED40DB48}"/>
              </a:ext>
            </a:extLst>
          </p:cNvPr>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23" name="Freeform 23">
            <a:hlinkClick r:id="rId21"/>
            <a:extLst>
              <a:ext uri="{FF2B5EF4-FFF2-40B4-BE49-F238E27FC236}">
                <a16:creationId xmlns:a16="http://schemas.microsoft.com/office/drawing/2014/main" id="{527477FC-A095-3508-36FB-80811986A269}"/>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MY"/>
          </a:p>
        </p:txBody>
      </p:sp>
      <p:sp>
        <p:nvSpPr>
          <p:cNvPr id="24" name="Freeform 24">
            <a:hlinkClick r:id="rId24"/>
            <a:extLst>
              <a:ext uri="{FF2B5EF4-FFF2-40B4-BE49-F238E27FC236}">
                <a16:creationId xmlns:a16="http://schemas.microsoft.com/office/drawing/2014/main" id="{65B76BB5-D24C-6B27-C72C-1DFAABA40958}"/>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MY"/>
          </a:p>
        </p:txBody>
      </p:sp>
      <p:sp>
        <p:nvSpPr>
          <p:cNvPr id="25" name="Freeform 25">
            <a:hlinkClick r:id="rId27"/>
            <a:extLst>
              <a:ext uri="{FF2B5EF4-FFF2-40B4-BE49-F238E27FC236}">
                <a16:creationId xmlns:a16="http://schemas.microsoft.com/office/drawing/2014/main" id="{4C1B1200-D329-A28A-FE14-D80F17EF9A63}"/>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grpSp>
        <p:nvGrpSpPr>
          <p:cNvPr id="26" name="Group 27">
            <a:extLst>
              <a:ext uri="{FF2B5EF4-FFF2-40B4-BE49-F238E27FC236}">
                <a16:creationId xmlns:a16="http://schemas.microsoft.com/office/drawing/2014/main" id="{C1BE5AD1-872E-05F1-D7EB-478526382E7B}"/>
              </a:ext>
            </a:extLst>
          </p:cNvPr>
          <p:cNvGrpSpPr/>
          <p:nvPr/>
        </p:nvGrpSpPr>
        <p:grpSpPr>
          <a:xfrm>
            <a:off x="11161064" y="9036873"/>
            <a:ext cx="617173" cy="617173"/>
            <a:chOff x="0" y="0"/>
            <a:chExt cx="822897" cy="822897"/>
          </a:xfrm>
        </p:grpSpPr>
        <p:grpSp>
          <p:nvGrpSpPr>
            <p:cNvPr id="27" name="Group 28">
              <a:extLst>
                <a:ext uri="{FF2B5EF4-FFF2-40B4-BE49-F238E27FC236}">
                  <a16:creationId xmlns:a16="http://schemas.microsoft.com/office/drawing/2014/main" id="{359A7D3D-8CEB-A8EF-9213-528B6D433FFC}"/>
                </a:ext>
              </a:extLst>
            </p:cNvPr>
            <p:cNvGrpSpPr/>
            <p:nvPr/>
          </p:nvGrpSpPr>
          <p:grpSpPr>
            <a:xfrm>
              <a:off x="0" y="0"/>
              <a:ext cx="822897" cy="822897"/>
              <a:chOff x="0" y="0"/>
              <a:chExt cx="812800" cy="812800"/>
            </a:xfrm>
          </p:grpSpPr>
          <p:sp>
            <p:nvSpPr>
              <p:cNvPr id="29" name="Freeform 29">
                <a:extLst>
                  <a:ext uri="{FF2B5EF4-FFF2-40B4-BE49-F238E27FC236}">
                    <a16:creationId xmlns:a16="http://schemas.microsoft.com/office/drawing/2014/main" id="{F1B45EED-B3E7-3A8C-328D-FE1F22BE863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30" name="TextBox 30">
                <a:extLst>
                  <a:ext uri="{FF2B5EF4-FFF2-40B4-BE49-F238E27FC236}">
                    <a16:creationId xmlns:a16="http://schemas.microsoft.com/office/drawing/2014/main" id="{84337433-8F4E-EC8A-9B35-5CD33A74AE24}"/>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28" name="Freeform 31">
              <a:hlinkClick r:id="rId30"/>
              <a:extLst>
                <a:ext uri="{FF2B5EF4-FFF2-40B4-BE49-F238E27FC236}">
                  <a16:creationId xmlns:a16="http://schemas.microsoft.com/office/drawing/2014/main" id="{57F55296-D642-CA9A-BE6C-DCEE0DE10485}"/>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31"/>
              <a:stretch>
                <a:fillRect l="-27202" t="-7280" r="-28106" b="-37788"/>
              </a:stretch>
            </a:blipFill>
          </p:spPr>
          <p:txBody>
            <a:bodyPr/>
            <a:lstStyle/>
            <a:p>
              <a:endParaRPr lang="en-MY"/>
            </a:p>
          </p:txBody>
        </p:sp>
      </p:grpSp>
      <p:pic>
        <p:nvPicPr>
          <p:cNvPr id="31" name="Picture 30" descr="A black x symbol with white background&#10;&#10;Description automatically generated">
            <a:hlinkClick r:id="rId32"/>
            <a:extLst>
              <a:ext uri="{FF2B5EF4-FFF2-40B4-BE49-F238E27FC236}">
                <a16:creationId xmlns:a16="http://schemas.microsoft.com/office/drawing/2014/main" id="{EA21B13A-FD5D-5AB8-0592-B818E43D96BF}"/>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17" name="TextBox 52">
            <a:extLst>
              <a:ext uri="{FF2B5EF4-FFF2-40B4-BE49-F238E27FC236}">
                <a16:creationId xmlns:a16="http://schemas.microsoft.com/office/drawing/2014/main" id="{18A48251-FEFE-D7F6-7DF1-EC4A8BE7003F}"/>
              </a:ext>
            </a:extLst>
          </p:cNvPr>
          <p:cNvSpPr txBox="1"/>
          <p:nvPr/>
        </p:nvSpPr>
        <p:spPr>
          <a:xfrm>
            <a:off x="14061225" y="9563214"/>
            <a:ext cx="331672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37" name="Freeform 37">
            <a:extLst>
              <a:ext uri="{FF2B5EF4-FFF2-40B4-BE49-F238E27FC236}">
                <a16:creationId xmlns:a16="http://schemas.microsoft.com/office/drawing/2014/main" id="{2C50829C-FD7B-7F68-276A-369FCD6A3551}"/>
              </a:ext>
            </a:extLst>
          </p:cNvPr>
          <p:cNvSpPr/>
          <p:nvPr/>
        </p:nvSpPr>
        <p:spPr>
          <a:xfrm>
            <a:off x="11979653" y="6059776"/>
            <a:ext cx="683220" cy="597817"/>
          </a:xfrm>
          <a:custGeom>
            <a:avLst/>
            <a:gdLst/>
            <a:ahLst/>
            <a:cxnLst/>
            <a:rect l="l" t="t" r="r" b="b"/>
            <a:pathLst>
              <a:path w="683220" h="597817">
                <a:moveTo>
                  <a:pt x="0" y="0"/>
                </a:moveTo>
                <a:lnTo>
                  <a:pt x="683220" y="0"/>
                </a:lnTo>
                <a:lnTo>
                  <a:pt x="683220" y="597818"/>
                </a:lnTo>
                <a:lnTo>
                  <a:pt x="0" y="597818"/>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39" name="TextBox 46">
            <a:extLst>
              <a:ext uri="{FF2B5EF4-FFF2-40B4-BE49-F238E27FC236}">
                <a16:creationId xmlns:a16="http://schemas.microsoft.com/office/drawing/2014/main" id="{9C879FC7-5D8D-48EE-0EDA-4A52D4D6B395}"/>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46" name="Freeform 39">
            <a:extLst>
              <a:ext uri="{FF2B5EF4-FFF2-40B4-BE49-F238E27FC236}">
                <a16:creationId xmlns:a16="http://schemas.microsoft.com/office/drawing/2014/main" id="{57FBD237-E74F-4478-C0B4-419D8073E9AA}"/>
              </a:ext>
            </a:extLst>
          </p:cNvPr>
          <p:cNvSpPr/>
          <p:nvPr/>
        </p:nvSpPr>
        <p:spPr>
          <a:xfrm>
            <a:off x="15124134" y="7167289"/>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52" name="TextBox 70">
            <a:extLst>
              <a:ext uri="{FF2B5EF4-FFF2-40B4-BE49-F238E27FC236}">
                <a16:creationId xmlns:a16="http://schemas.microsoft.com/office/drawing/2014/main" id="{05D752AE-FAD7-8408-F855-AA2C6CD64887}"/>
              </a:ext>
            </a:extLst>
          </p:cNvPr>
          <p:cNvSpPr txBox="1"/>
          <p:nvPr/>
        </p:nvSpPr>
        <p:spPr>
          <a:xfrm>
            <a:off x="16004691" y="7102801"/>
            <a:ext cx="2002655" cy="516488"/>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Politics/Avid News Readers</a:t>
            </a:r>
          </a:p>
        </p:txBody>
      </p:sp>
      <p:sp>
        <p:nvSpPr>
          <p:cNvPr id="53" name="TextBox 67">
            <a:extLst>
              <a:ext uri="{FF2B5EF4-FFF2-40B4-BE49-F238E27FC236}">
                <a16:creationId xmlns:a16="http://schemas.microsoft.com/office/drawing/2014/main" id="{E5EC2EE3-FD6D-B88F-7B45-3508329DB8F7}"/>
              </a:ext>
            </a:extLst>
          </p:cNvPr>
          <p:cNvSpPr txBox="1"/>
          <p:nvPr/>
        </p:nvSpPr>
        <p:spPr>
          <a:xfrm>
            <a:off x="14844788" y="372999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(3.1%)</a:t>
            </a:r>
          </a:p>
          <a:p>
            <a:pPr algn="just">
              <a:lnSpc>
                <a:spcPts val="2939"/>
              </a:lnSpc>
            </a:pPr>
            <a:r>
              <a:rPr lang="en-US" sz="2099">
                <a:solidFill>
                  <a:srgbClr val="FFFFFF"/>
                </a:solidFill>
                <a:latin typeface="Inter Bold"/>
              </a:rPr>
              <a:t>55 - 64 </a:t>
            </a:r>
            <a:r>
              <a:rPr lang="en-US" sz="2099">
                <a:solidFill>
                  <a:srgbClr val="F900B0"/>
                </a:solidFill>
                <a:latin typeface="Inter Bold"/>
              </a:rPr>
              <a:t>(2.5%)</a:t>
            </a:r>
          </a:p>
          <a:p>
            <a:pPr algn="just">
              <a:lnSpc>
                <a:spcPts val="2939"/>
              </a:lnSpc>
            </a:pPr>
            <a:r>
              <a:rPr lang="en-US" sz="2099">
                <a:solidFill>
                  <a:srgbClr val="FFFFFF"/>
                </a:solidFill>
                <a:latin typeface="Inter Bold"/>
              </a:rPr>
              <a:t>65+ </a:t>
            </a:r>
            <a:r>
              <a:rPr lang="en-US" sz="2099">
                <a:solidFill>
                  <a:srgbClr val="F900B0"/>
                </a:solidFill>
                <a:latin typeface="Inter Bold"/>
              </a:rPr>
              <a:t>(1.5%)</a:t>
            </a:r>
          </a:p>
        </p:txBody>
      </p:sp>
      <p:sp>
        <p:nvSpPr>
          <p:cNvPr id="60" name="TextBox 64">
            <a:extLst>
              <a:ext uri="{FF2B5EF4-FFF2-40B4-BE49-F238E27FC236}">
                <a16:creationId xmlns:a16="http://schemas.microsoft.com/office/drawing/2014/main" id="{4500BE2E-9174-9D3E-9D4C-FA8C07044B12}"/>
              </a:ext>
            </a:extLst>
          </p:cNvPr>
          <p:cNvSpPr txBox="1"/>
          <p:nvPr/>
        </p:nvSpPr>
        <p:spPr>
          <a:xfrm>
            <a:off x="15325363" y="8647430"/>
            <a:ext cx="1933937" cy="1343701"/>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2,306,703</a:t>
            </a:r>
          </a:p>
          <a:p>
            <a:pPr algn="ctr">
              <a:lnSpc>
                <a:spcPts val="5599"/>
              </a:lnSpc>
            </a:pPr>
            <a:endParaRPr lang="en-US" sz="3999">
              <a:solidFill>
                <a:srgbClr val="F900B0"/>
              </a:solidFill>
              <a:latin typeface="Bebas Neue Bold"/>
            </a:endParaRPr>
          </a:p>
        </p:txBody>
      </p:sp>
      <p:pic>
        <p:nvPicPr>
          <p:cNvPr id="18" name="Graphic 17" descr="Film strip with solid fill">
            <a:extLst>
              <a:ext uri="{FF2B5EF4-FFF2-40B4-BE49-F238E27FC236}">
                <a16:creationId xmlns:a16="http://schemas.microsoft.com/office/drawing/2014/main" id="{836367CE-A3CD-A6C8-2D98-66742295040C}"/>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2003111" y="7224452"/>
            <a:ext cx="704684" cy="704684"/>
          </a:xfrm>
          <a:prstGeom prst="rect">
            <a:avLst/>
          </a:prstGeom>
        </p:spPr>
      </p:pic>
      <p:sp>
        <p:nvSpPr>
          <p:cNvPr id="64" name="TextBox 38">
            <a:extLst>
              <a:ext uri="{FF2B5EF4-FFF2-40B4-BE49-F238E27FC236}">
                <a16:creationId xmlns:a16="http://schemas.microsoft.com/office/drawing/2014/main" id="{2C765075-6232-C9AC-7671-9F621E14C33E}"/>
              </a:ext>
            </a:extLst>
          </p:cNvPr>
          <p:cNvSpPr txBox="1"/>
          <p:nvPr/>
        </p:nvSpPr>
        <p:spPr>
          <a:xfrm>
            <a:off x="15946436" y="6045802"/>
            <a:ext cx="2231383"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Technology/Social Media Enthusiasts</a:t>
            </a:r>
          </a:p>
        </p:txBody>
      </p:sp>
      <p:grpSp>
        <p:nvGrpSpPr>
          <p:cNvPr id="38" name="Group 37">
            <a:extLst>
              <a:ext uri="{FF2B5EF4-FFF2-40B4-BE49-F238E27FC236}">
                <a16:creationId xmlns:a16="http://schemas.microsoft.com/office/drawing/2014/main" id="{2120A3A9-F29B-0AF1-EF97-68455AF5FD5E}"/>
              </a:ext>
            </a:extLst>
          </p:cNvPr>
          <p:cNvGrpSpPr/>
          <p:nvPr/>
        </p:nvGrpSpPr>
        <p:grpSpPr>
          <a:xfrm>
            <a:off x="13230224" y="5039668"/>
            <a:ext cx="2883812" cy="342211"/>
            <a:chOff x="13610204" y="4718467"/>
            <a:chExt cx="2883812" cy="342211"/>
          </a:xfrm>
        </p:grpSpPr>
        <p:pic>
          <p:nvPicPr>
            <p:cNvPr id="40" name="Graphic 39" descr="Badge Question Mark with solid fill">
              <a:extLst>
                <a:ext uri="{FF2B5EF4-FFF2-40B4-BE49-F238E27FC236}">
                  <a16:creationId xmlns:a16="http://schemas.microsoft.com/office/drawing/2014/main" id="{137724E5-2B40-0430-8B0A-9513F7A0675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3610204" y="4718467"/>
              <a:ext cx="342211" cy="342211"/>
            </a:xfrm>
            <a:prstGeom prst="rect">
              <a:avLst/>
            </a:prstGeom>
          </p:spPr>
        </p:pic>
        <p:sp>
          <p:nvSpPr>
            <p:cNvPr id="41" name="TextBox 54">
              <a:extLst>
                <a:ext uri="{FF2B5EF4-FFF2-40B4-BE49-F238E27FC236}">
                  <a16:creationId xmlns:a16="http://schemas.microsoft.com/office/drawing/2014/main" id="{35AE6415-DC56-81B2-252D-DD5610F1BD3D}"/>
                </a:ext>
              </a:extLst>
            </p:cNvPr>
            <p:cNvSpPr txBox="1"/>
            <p:nvPr/>
          </p:nvSpPr>
          <p:spPr>
            <a:xfrm>
              <a:off x="14061223" y="471846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(76.3%)</a:t>
              </a:r>
            </a:p>
          </p:txBody>
        </p:sp>
      </p:grpSp>
      <p:pic>
        <p:nvPicPr>
          <p:cNvPr id="62" name="Picture 4" descr="Mobile App Icon White | Full Size PNG Download | SeekPNG">
            <a:extLst>
              <a:ext uri="{FF2B5EF4-FFF2-40B4-BE49-F238E27FC236}">
                <a16:creationId xmlns:a16="http://schemas.microsoft.com/office/drawing/2014/main" id="{064810F3-C324-3AC1-FA24-F4FE1803F865}"/>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5091434" y="6169005"/>
            <a:ext cx="645068" cy="66728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3">
            <a:extLst>
              <a:ext uri="{FF2B5EF4-FFF2-40B4-BE49-F238E27FC236}">
                <a16:creationId xmlns:a16="http://schemas.microsoft.com/office/drawing/2014/main" id="{853237BB-6EBF-062A-C0AA-20241A5619CD}"/>
              </a:ext>
            </a:extLst>
          </p:cNvPr>
          <p:cNvSpPr txBox="1"/>
          <p:nvPr/>
        </p:nvSpPr>
        <p:spPr>
          <a:xfrm>
            <a:off x="9220245" y="8329079"/>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1,425,318</a:t>
            </a:r>
          </a:p>
        </p:txBody>
      </p:sp>
    </p:spTree>
    <p:extLst>
      <p:ext uri="{BB962C8B-B14F-4D97-AF65-F5344CB8AC3E}">
        <p14:creationId xmlns:p14="http://schemas.microsoft.com/office/powerpoint/2010/main" val="665125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20" name="Freeform 20"/>
          <p:cNvSpPr/>
          <p:nvPr/>
        </p:nvSpPr>
        <p:spPr>
          <a:xfrm>
            <a:off x="5272937"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Y"/>
          </a:p>
        </p:txBody>
      </p:sp>
      <p:sp>
        <p:nvSpPr>
          <p:cNvPr id="22" name="Freeform 22"/>
          <p:cNvSpPr/>
          <p:nvPr/>
        </p:nvSpPr>
        <p:spPr>
          <a:xfrm>
            <a:off x="5227132" y="3974569"/>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42" name="TextBox 42"/>
          <p:cNvSpPr txBox="1"/>
          <p:nvPr/>
        </p:nvSpPr>
        <p:spPr>
          <a:xfrm>
            <a:off x="562900" y="3551407"/>
            <a:ext cx="3827057" cy="182979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Explore a world of endless entertainment in your pocket. </a:t>
            </a:r>
          </a:p>
          <a:p>
            <a:pPr algn="just">
              <a:lnSpc>
                <a:spcPts val="2939"/>
              </a:lnSpc>
            </a:pPr>
            <a:r>
              <a:rPr lang="en-US" sz="2099">
                <a:solidFill>
                  <a:srgbClr val="FEFFFF"/>
                </a:solidFill>
                <a:latin typeface="Inter"/>
              </a:rPr>
              <a:t>Stream the latest shows, movies, Astro GO exclusives and live sports on the go.</a:t>
            </a:r>
          </a:p>
        </p:txBody>
      </p:sp>
      <p:sp>
        <p:nvSpPr>
          <p:cNvPr id="44" name="TextBox 44"/>
          <p:cNvSpPr txBox="1"/>
          <p:nvPr/>
        </p:nvSpPr>
        <p:spPr>
          <a:xfrm>
            <a:off x="5293011" y="170166"/>
            <a:ext cx="744723" cy="625556"/>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app</a:t>
            </a:r>
          </a:p>
        </p:txBody>
      </p:sp>
      <p:sp>
        <p:nvSpPr>
          <p:cNvPr id="46" name="TextBox 46"/>
          <p:cNvSpPr txBox="1"/>
          <p:nvPr/>
        </p:nvSpPr>
        <p:spPr>
          <a:xfrm>
            <a:off x="6270304" y="2738423"/>
            <a:ext cx="285464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TOTAL SUBSCRIBERS ACTIVATED</a:t>
            </a:r>
          </a:p>
        </p:txBody>
      </p:sp>
      <p:sp>
        <p:nvSpPr>
          <p:cNvPr id="48" name="TextBox 48"/>
          <p:cNvSpPr txBox="1"/>
          <p:nvPr/>
        </p:nvSpPr>
        <p:spPr>
          <a:xfrm>
            <a:off x="6270305" y="4124467"/>
            <a:ext cx="3149617"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TOTAL CONTENT VIEW TIME</a:t>
            </a:r>
          </a:p>
        </p:txBody>
      </p:sp>
      <p:sp>
        <p:nvSpPr>
          <p:cNvPr id="49" name="TextBox 49"/>
          <p:cNvSpPr txBox="1"/>
          <p:nvPr/>
        </p:nvSpPr>
        <p:spPr>
          <a:xfrm>
            <a:off x="10807656" y="1093061"/>
            <a:ext cx="2867194"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APP DOWNLOADS</a:t>
            </a:r>
          </a:p>
          <a:p>
            <a:pPr algn="ctr">
              <a:lnSpc>
                <a:spcPts val="1820"/>
              </a:lnSpc>
            </a:pPr>
            <a:r>
              <a:rPr lang="en-US" sz="1300">
                <a:solidFill>
                  <a:srgbClr val="9FA0A4"/>
                </a:solidFill>
                <a:latin typeface="Inter Bold"/>
              </a:rPr>
              <a:t>CUMULATIVE AS OF APRIL 2025</a:t>
            </a:r>
          </a:p>
        </p:txBody>
      </p:sp>
      <p:sp>
        <p:nvSpPr>
          <p:cNvPr id="55" name="TextBox 55"/>
          <p:cNvSpPr txBox="1"/>
          <p:nvPr/>
        </p:nvSpPr>
        <p:spPr>
          <a:xfrm>
            <a:off x="6270305" y="2100070"/>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1,028,573</a:t>
            </a:r>
          </a:p>
        </p:txBody>
      </p:sp>
      <p:sp>
        <p:nvSpPr>
          <p:cNvPr id="57" name="TextBox 57"/>
          <p:cNvSpPr txBox="1"/>
          <p:nvPr/>
        </p:nvSpPr>
        <p:spPr>
          <a:xfrm>
            <a:off x="6270304" y="3510791"/>
            <a:ext cx="2754093" cy="624402"/>
          </a:xfrm>
          <a:prstGeom prst="rect">
            <a:avLst/>
          </a:prstGeom>
        </p:spPr>
        <p:txBody>
          <a:bodyPr wrap="square" lIns="0" tIns="0" rIns="0" bIns="0" rtlCol="0" anchor="t">
            <a:spAutoFit/>
          </a:bodyPr>
          <a:lstStyle/>
          <a:p>
            <a:pPr>
              <a:lnSpc>
                <a:spcPts val="5599"/>
              </a:lnSpc>
            </a:pPr>
            <a:r>
              <a:rPr lang="en-US" sz="3950">
                <a:solidFill>
                  <a:srgbClr val="F900B0"/>
                </a:solidFill>
                <a:latin typeface="Bebas Neue Bold"/>
              </a:rPr>
              <a:t>239.8K minutes</a:t>
            </a:r>
          </a:p>
        </p:txBody>
      </p:sp>
      <p:sp>
        <p:nvSpPr>
          <p:cNvPr id="65" name="TextBox 65"/>
          <p:cNvSpPr txBox="1"/>
          <p:nvPr/>
        </p:nvSpPr>
        <p:spPr>
          <a:xfrm>
            <a:off x="14554200" y="533767"/>
            <a:ext cx="32845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8" name="TextBox 68"/>
          <p:cNvSpPr txBox="1"/>
          <p:nvPr/>
        </p:nvSpPr>
        <p:spPr>
          <a:xfrm>
            <a:off x="706594" y="5868090"/>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7" tooltip="https://apps.apple.com/my/app/astro-awani/id640446711"/>
              </a:rPr>
              <a:t>iOS</a:t>
            </a:r>
            <a:r>
              <a:rPr lang="en-US" sz="2099">
                <a:solidFill>
                  <a:srgbClr val="F900B0"/>
                </a:solidFill>
                <a:latin typeface="Inter"/>
              </a:rPr>
              <a:t> | </a:t>
            </a:r>
            <a:r>
              <a:rPr lang="en-US" sz="2099" u="sng">
                <a:solidFill>
                  <a:srgbClr val="F900B0"/>
                </a:solidFill>
                <a:latin typeface="Inter"/>
                <a:hlinkClick r:id="rId8" tooltip="https://play.google.com/store/apps/details?id=my.com.astro.awani&amp;hl=en"/>
              </a:rPr>
              <a:t>Android</a:t>
            </a:r>
            <a:endParaRPr lang="en-US" sz="2099" u="sng">
              <a:solidFill>
                <a:srgbClr val="F900B0"/>
              </a:solidFill>
              <a:latin typeface="Inter"/>
              <a:hlinkClick r:id="rId9" tooltip="https://play.google.com/store/apps/details?id=my.com.astro.awani&amp;hl=en"/>
            </a:endParaRPr>
          </a:p>
        </p:txBody>
      </p:sp>
      <p:sp>
        <p:nvSpPr>
          <p:cNvPr id="72" name="AutoShape 72"/>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88" name="TextBox 60">
            <a:extLst>
              <a:ext uri="{FF2B5EF4-FFF2-40B4-BE49-F238E27FC236}">
                <a16:creationId xmlns:a16="http://schemas.microsoft.com/office/drawing/2014/main" id="{33141A7D-7CC9-3AE8-E7BE-126E097E2021}"/>
              </a:ext>
            </a:extLst>
          </p:cNvPr>
          <p:cNvSpPr txBox="1"/>
          <p:nvPr/>
        </p:nvSpPr>
        <p:spPr>
          <a:xfrm>
            <a:off x="11762199" y="1536462"/>
            <a:ext cx="1777923" cy="625556"/>
          </a:xfrm>
          <a:prstGeom prst="rect">
            <a:avLst/>
          </a:prstGeom>
        </p:spPr>
        <p:txBody>
          <a:bodyPr wrap="square" lIns="0" tIns="0" rIns="0" bIns="0" rtlCol="0" anchor="t">
            <a:spAutoFit/>
          </a:bodyPr>
          <a:lstStyle/>
          <a:p>
            <a:pPr>
              <a:lnSpc>
                <a:spcPts val="5599"/>
              </a:lnSpc>
            </a:pPr>
            <a:r>
              <a:rPr lang="en-US" sz="3950">
                <a:solidFill>
                  <a:srgbClr val="F900B0"/>
                </a:solidFill>
                <a:latin typeface="Bebas Neue Bold"/>
              </a:rPr>
              <a:t>6,500,000</a:t>
            </a:r>
            <a:endParaRPr lang="en-US" sz="3999">
              <a:solidFill>
                <a:srgbClr val="F900B0"/>
              </a:solidFill>
              <a:latin typeface="Bebas Neue Bold"/>
            </a:endParaRPr>
          </a:p>
        </p:txBody>
      </p:sp>
      <p:sp>
        <p:nvSpPr>
          <p:cNvPr id="89" name="TextBox 61">
            <a:extLst>
              <a:ext uri="{FF2B5EF4-FFF2-40B4-BE49-F238E27FC236}">
                <a16:creationId xmlns:a16="http://schemas.microsoft.com/office/drawing/2014/main" id="{18FE4686-6553-E698-5480-A30B30DCAB9C}"/>
              </a:ext>
            </a:extLst>
          </p:cNvPr>
          <p:cNvSpPr txBox="1"/>
          <p:nvPr/>
        </p:nvSpPr>
        <p:spPr>
          <a:xfrm>
            <a:off x="11774761" y="2434864"/>
            <a:ext cx="1765361" cy="625556"/>
          </a:xfrm>
          <a:prstGeom prst="rect">
            <a:avLst/>
          </a:prstGeom>
        </p:spPr>
        <p:txBody>
          <a:bodyPr wrap="square" lIns="0" tIns="0" rIns="0" bIns="0" rtlCol="0" anchor="t">
            <a:spAutoFit/>
          </a:bodyPr>
          <a:lstStyle/>
          <a:p>
            <a:pPr>
              <a:lnSpc>
                <a:spcPts val="5599"/>
              </a:lnSpc>
            </a:pPr>
            <a:r>
              <a:rPr lang="en-US" sz="3950">
                <a:solidFill>
                  <a:srgbClr val="F900B0"/>
                </a:solidFill>
                <a:latin typeface="Bebas Neue Bold"/>
              </a:rPr>
              <a:t>2,600,000</a:t>
            </a:r>
            <a:endParaRPr lang="en-US" sz="3999">
              <a:solidFill>
                <a:srgbClr val="F900B0"/>
              </a:solidFill>
              <a:latin typeface="Bebas Neue Bold"/>
            </a:endParaRPr>
          </a:p>
        </p:txBody>
      </p:sp>
      <p:sp>
        <p:nvSpPr>
          <p:cNvPr id="90" name="Freeform 40">
            <a:extLst>
              <a:ext uri="{FF2B5EF4-FFF2-40B4-BE49-F238E27FC236}">
                <a16:creationId xmlns:a16="http://schemas.microsoft.com/office/drawing/2014/main" id="{16FD3A4F-47DD-5F25-5A33-19D5D4CE2E48}"/>
              </a:ext>
            </a:extLst>
          </p:cNvPr>
          <p:cNvSpPr/>
          <p:nvPr/>
        </p:nvSpPr>
        <p:spPr>
          <a:xfrm>
            <a:off x="10972800" y="1638300"/>
            <a:ext cx="578768" cy="559937"/>
          </a:xfrm>
          <a:custGeom>
            <a:avLst/>
            <a:gdLst/>
            <a:ahLst/>
            <a:cxnLst/>
            <a:rect l="l" t="t" r="r" b="b"/>
            <a:pathLst>
              <a:path w="725744" h="725744">
                <a:moveTo>
                  <a:pt x="0" y="0"/>
                </a:moveTo>
                <a:lnTo>
                  <a:pt x="725745" y="0"/>
                </a:lnTo>
                <a:lnTo>
                  <a:pt x="725745" y="725745"/>
                </a:lnTo>
                <a:lnTo>
                  <a:pt x="0" y="7257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MY"/>
          </a:p>
        </p:txBody>
      </p:sp>
      <p:sp>
        <p:nvSpPr>
          <p:cNvPr id="91" name="Freeform 41">
            <a:extLst>
              <a:ext uri="{FF2B5EF4-FFF2-40B4-BE49-F238E27FC236}">
                <a16:creationId xmlns:a16="http://schemas.microsoft.com/office/drawing/2014/main" id="{2BE9648F-3021-8297-A990-111AAEE147B4}"/>
              </a:ext>
            </a:extLst>
          </p:cNvPr>
          <p:cNvSpPr/>
          <p:nvPr/>
        </p:nvSpPr>
        <p:spPr>
          <a:xfrm>
            <a:off x="11054136" y="2472070"/>
            <a:ext cx="470816" cy="502618"/>
          </a:xfrm>
          <a:custGeom>
            <a:avLst/>
            <a:gdLst/>
            <a:ahLst/>
            <a:cxnLst/>
            <a:rect l="l" t="t" r="r" b="b"/>
            <a:pathLst>
              <a:path w="590378" h="651452">
                <a:moveTo>
                  <a:pt x="0" y="0"/>
                </a:moveTo>
                <a:lnTo>
                  <a:pt x="590378" y="0"/>
                </a:lnTo>
                <a:lnTo>
                  <a:pt x="590378" y="651452"/>
                </a:lnTo>
                <a:lnTo>
                  <a:pt x="0" y="6514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MY"/>
          </a:p>
        </p:txBody>
      </p:sp>
      <p:grpSp>
        <p:nvGrpSpPr>
          <p:cNvPr id="17" name="Group 21">
            <a:extLst>
              <a:ext uri="{FF2B5EF4-FFF2-40B4-BE49-F238E27FC236}">
                <a16:creationId xmlns:a16="http://schemas.microsoft.com/office/drawing/2014/main" id="{75DF3967-725E-2711-A58E-A59886FCEA63}"/>
              </a:ext>
            </a:extLst>
          </p:cNvPr>
          <p:cNvGrpSpPr>
            <a:grpSpLocks noChangeAspect="1"/>
          </p:cNvGrpSpPr>
          <p:nvPr/>
        </p:nvGrpSpPr>
        <p:grpSpPr>
          <a:xfrm>
            <a:off x="1875832" y="1860858"/>
            <a:ext cx="1201191" cy="1241396"/>
            <a:chOff x="0" y="0"/>
            <a:chExt cx="6362700" cy="6575666"/>
          </a:xfrm>
        </p:grpSpPr>
        <p:sp>
          <p:nvSpPr>
            <p:cNvPr id="18" name="Freeform 22">
              <a:extLst>
                <a:ext uri="{FF2B5EF4-FFF2-40B4-BE49-F238E27FC236}">
                  <a16:creationId xmlns:a16="http://schemas.microsoft.com/office/drawing/2014/main" id="{2921885B-C133-11FE-7831-9F511861E006}"/>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14"/>
              <a:stretch>
                <a:fillRect l="-1629" r="-1629"/>
              </a:stretch>
            </a:blipFill>
          </p:spPr>
          <p:txBody>
            <a:bodyPr/>
            <a:lstStyle/>
            <a:p>
              <a:endParaRPr lang="en-MY"/>
            </a:p>
          </p:txBody>
        </p:sp>
      </p:grpSp>
      <p:sp>
        <p:nvSpPr>
          <p:cNvPr id="19" name="TextBox 46">
            <a:extLst>
              <a:ext uri="{FF2B5EF4-FFF2-40B4-BE49-F238E27FC236}">
                <a16:creationId xmlns:a16="http://schemas.microsoft.com/office/drawing/2014/main" id="{9D894916-C2FF-EB9A-9DA1-E62E040D49E5}"/>
              </a:ext>
            </a:extLst>
          </p:cNvPr>
          <p:cNvSpPr txBox="1"/>
          <p:nvPr/>
        </p:nvSpPr>
        <p:spPr>
          <a:xfrm>
            <a:off x="6270304" y="1753597"/>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ACTIVE USERS</a:t>
            </a:r>
          </a:p>
        </p:txBody>
      </p:sp>
      <p:sp>
        <p:nvSpPr>
          <p:cNvPr id="37" name="TextBox 55">
            <a:extLst>
              <a:ext uri="{FF2B5EF4-FFF2-40B4-BE49-F238E27FC236}">
                <a16:creationId xmlns:a16="http://schemas.microsoft.com/office/drawing/2014/main" id="{870514EA-0593-8D55-92C6-F866C9C5DCD2}"/>
              </a:ext>
            </a:extLst>
          </p:cNvPr>
          <p:cNvSpPr txBox="1"/>
          <p:nvPr/>
        </p:nvSpPr>
        <p:spPr>
          <a:xfrm>
            <a:off x="6270304" y="1131827"/>
            <a:ext cx="1645794" cy="662554"/>
          </a:xfrm>
          <a:prstGeom prst="rect">
            <a:avLst/>
          </a:prstGeom>
        </p:spPr>
        <p:txBody>
          <a:bodyPr lIns="0" tIns="0" rIns="0" bIns="0" rtlCol="0" anchor="t">
            <a:spAutoFit/>
          </a:bodyPr>
          <a:lstStyle/>
          <a:p>
            <a:pPr>
              <a:lnSpc>
                <a:spcPts val="5599"/>
              </a:lnSpc>
            </a:pPr>
            <a:r>
              <a:rPr lang="en-US" sz="3950">
                <a:solidFill>
                  <a:srgbClr val="F900B0"/>
                </a:solidFill>
                <a:latin typeface="Bebas Neue Bold"/>
              </a:rPr>
              <a:t>537,800</a:t>
            </a:r>
            <a:endParaRPr lang="en-US"/>
          </a:p>
        </p:txBody>
      </p:sp>
      <p:sp>
        <p:nvSpPr>
          <p:cNvPr id="40" name="TextBox 48">
            <a:extLst>
              <a:ext uri="{FF2B5EF4-FFF2-40B4-BE49-F238E27FC236}">
                <a16:creationId xmlns:a16="http://schemas.microsoft.com/office/drawing/2014/main" id="{4DC9956E-03B1-51CA-E839-50CC40057230}"/>
              </a:ext>
            </a:extLst>
          </p:cNvPr>
          <p:cNvSpPr txBox="1"/>
          <p:nvPr/>
        </p:nvSpPr>
        <p:spPr>
          <a:xfrm>
            <a:off x="6270305" y="5119934"/>
            <a:ext cx="2490337" cy="443135"/>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AVERAGE TIME SPENT PER UNIQUE USER</a:t>
            </a:r>
          </a:p>
        </p:txBody>
      </p:sp>
      <p:sp>
        <p:nvSpPr>
          <p:cNvPr id="41" name="TextBox 57">
            <a:extLst>
              <a:ext uri="{FF2B5EF4-FFF2-40B4-BE49-F238E27FC236}">
                <a16:creationId xmlns:a16="http://schemas.microsoft.com/office/drawing/2014/main" id="{6DACF195-47BD-2B97-6ED1-0D02FB0DF1E2}"/>
              </a:ext>
            </a:extLst>
          </p:cNvPr>
          <p:cNvSpPr txBox="1"/>
          <p:nvPr/>
        </p:nvSpPr>
        <p:spPr>
          <a:xfrm>
            <a:off x="6270304" y="4488034"/>
            <a:ext cx="1835585"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07:43:00</a:t>
            </a:r>
          </a:p>
        </p:txBody>
      </p:sp>
      <p:graphicFrame>
        <p:nvGraphicFramePr>
          <p:cNvPr id="73" name="Chart 72">
            <a:extLst>
              <a:ext uri="{FF2B5EF4-FFF2-40B4-BE49-F238E27FC236}">
                <a16:creationId xmlns:a16="http://schemas.microsoft.com/office/drawing/2014/main" id="{EBF2C197-8289-8F95-5823-761F95698ABF}"/>
              </a:ext>
            </a:extLst>
          </p:cNvPr>
          <p:cNvGraphicFramePr/>
          <p:nvPr>
            <p:extLst>
              <p:ext uri="{D42A27DB-BD31-4B8C-83A1-F6EECF244321}">
                <p14:modId xmlns:p14="http://schemas.microsoft.com/office/powerpoint/2010/main" val="3589116464"/>
              </p:ext>
            </p:extLst>
          </p:nvPr>
        </p:nvGraphicFramePr>
        <p:xfrm>
          <a:off x="14043166" y="8347469"/>
          <a:ext cx="3196724" cy="2029302"/>
        </p:xfrm>
        <a:graphic>
          <a:graphicData uri="http://schemas.openxmlformats.org/drawingml/2006/chart">
            <c:chart xmlns:c="http://schemas.openxmlformats.org/drawingml/2006/chart" xmlns:r="http://schemas.openxmlformats.org/officeDocument/2006/relationships" r:id="rId15"/>
          </a:graphicData>
        </a:graphic>
      </p:graphicFrame>
      <p:sp>
        <p:nvSpPr>
          <p:cNvPr id="23" name="Freeform 16">
            <a:extLst>
              <a:ext uri="{FF2B5EF4-FFF2-40B4-BE49-F238E27FC236}">
                <a16:creationId xmlns:a16="http://schemas.microsoft.com/office/drawing/2014/main" id="{BF66057F-4D13-AF88-86B6-53BBA9B5A0A6}"/>
              </a:ext>
            </a:extLst>
          </p:cNvPr>
          <p:cNvSpPr>
            <a:spLocks noChangeAspect="1"/>
          </p:cNvSpPr>
          <p:nvPr/>
        </p:nvSpPr>
        <p:spPr>
          <a:xfrm>
            <a:off x="5486400" y="8648700"/>
            <a:ext cx="547946" cy="771070"/>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16">
              <a:extLst>
                <a:ext uri="{96DAC541-7B7A-43D3-8B79-37D633B846F1}">
                  <asvg:svgBlip xmlns:asvg="http://schemas.microsoft.com/office/drawing/2016/SVG/main" r:embed="rId17"/>
                </a:ext>
              </a:extLst>
            </a:blip>
            <a:stretch>
              <a:fillRect r="-106183"/>
            </a:stretch>
          </a:blipFill>
        </p:spPr>
        <p:txBody>
          <a:bodyPr/>
          <a:lstStyle/>
          <a:p>
            <a:endParaRPr lang="en-MY"/>
          </a:p>
        </p:txBody>
      </p:sp>
      <p:sp>
        <p:nvSpPr>
          <p:cNvPr id="25" name="TextBox 50">
            <a:extLst>
              <a:ext uri="{FF2B5EF4-FFF2-40B4-BE49-F238E27FC236}">
                <a16:creationId xmlns:a16="http://schemas.microsoft.com/office/drawing/2014/main" id="{3D9503F6-D233-6F0A-FDA6-8D4EC3FC4456}"/>
              </a:ext>
            </a:extLst>
          </p:cNvPr>
          <p:cNvSpPr txBox="1"/>
          <p:nvPr/>
        </p:nvSpPr>
        <p:spPr>
          <a:xfrm>
            <a:off x="10663944" y="8404383"/>
            <a:ext cx="1668806" cy="212302"/>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AGE BREAKDOWN</a:t>
            </a:r>
          </a:p>
        </p:txBody>
      </p:sp>
      <p:sp>
        <p:nvSpPr>
          <p:cNvPr id="26" name="TextBox 54">
            <a:extLst>
              <a:ext uri="{FF2B5EF4-FFF2-40B4-BE49-F238E27FC236}">
                <a16:creationId xmlns:a16="http://schemas.microsoft.com/office/drawing/2014/main" id="{69E4BC7A-E630-FADF-27CB-B7162543E984}"/>
              </a:ext>
            </a:extLst>
          </p:cNvPr>
          <p:cNvSpPr txBox="1"/>
          <p:nvPr/>
        </p:nvSpPr>
        <p:spPr>
          <a:xfrm>
            <a:off x="10666991" y="8654904"/>
            <a:ext cx="1662713" cy="1442896"/>
          </a:xfrm>
          <a:prstGeom prst="rect">
            <a:avLst/>
          </a:prstGeom>
        </p:spPr>
        <p:txBody>
          <a:bodyPr wrap="square" lIns="0" tIns="0" rIns="0" bIns="0" rtlCol="0" anchor="t">
            <a:spAutoFit/>
          </a:bodyPr>
          <a:lstStyle/>
          <a:p>
            <a:pPr algn="ctr">
              <a:lnSpc>
                <a:spcPts val="2939"/>
              </a:lnSpc>
            </a:pPr>
            <a:r>
              <a:rPr lang="en-US" sz="1600">
                <a:solidFill>
                  <a:srgbClr val="FFFFFF"/>
                </a:solidFill>
                <a:latin typeface="Inter Bold"/>
              </a:rPr>
              <a:t>18 – 34 </a:t>
            </a:r>
            <a:r>
              <a:rPr lang="en-US" sz="1600">
                <a:solidFill>
                  <a:srgbClr val="F900B0"/>
                </a:solidFill>
                <a:latin typeface="Inter Bold"/>
              </a:rPr>
              <a:t>(16%)</a:t>
            </a:r>
          </a:p>
          <a:p>
            <a:pPr algn="ctr">
              <a:lnSpc>
                <a:spcPts val="2939"/>
              </a:lnSpc>
            </a:pPr>
            <a:r>
              <a:rPr lang="en-US" sz="1600">
                <a:solidFill>
                  <a:srgbClr val="FFFFFF"/>
                </a:solidFill>
                <a:latin typeface="Inter Bold"/>
              </a:rPr>
              <a:t>35 - 49 </a:t>
            </a:r>
            <a:r>
              <a:rPr lang="en-US" sz="1600">
                <a:solidFill>
                  <a:srgbClr val="F900B0"/>
                </a:solidFill>
                <a:latin typeface="Inter Bold"/>
              </a:rPr>
              <a:t>(42%)</a:t>
            </a:r>
            <a:endParaRPr lang="en-US" sz="1600">
              <a:solidFill>
                <a:srgbClr val="F900B0"/>
              </a:solidFill>
              <a:latin typeface="Inter Bold"/>
              <a:ea typeface="Inter Bold"/>
            </a:endParaRPr>
          </a:p>
          <a:p>
            <a:pPr algn="ctr">
              <a:lnSpc>
                <a:spcPts val="2939"/>
              </a:lnSpc>
            </a:pPr>
            <a:r>
              <a:rPr lang="en-US" sz="1600">
                <a:solidFill>
                  <a:srgbClr val="FFFFFF"/>
                </a:solidFill>
                <a:latin typeface="Inter Bold"/>
              </a:rPr>
              <a:t>50+ </a:t>
            </a:r>
            <a:r>
              <a:rPr lang="en-US" sz="1600">
                <a:solidFill>
                  <a:srgbClr val="F900B0"/>
                </a:solidFill>
                <a:latin typeface="Inter Bold"/>
              </a:rPr>
              <a:t>(40%)</a:t>
            </a:r>
          </a:p>
          <a:p>
            <a:pPr algn="ctr">
              <a:lnSpc>
                <a:spcPts val="2939"/>
              </a:lnSpc>
            </a:pPr>
            <a:endParaRPr lang="en-US" sz="1600">
              <a:solidFill>
                <a:srgbClr val="F900B0"/>
              </a:solidFill>
              <a:latin typeface="Inter Bold"/>
              <a:ea typeface="Inter Bold"/>
            </a:endParaRPr>
          </a:p>
        </p:txBody>
      </p:sp>
      <p:sp>
        <p:nvSpPr>
          <p:cNvPr id="27" name="TextBox 58">
            <a:extLst>
              <a:ext uri="{FF2B5EF4-FFF2-40B4-BE49-F238E27FC236}">
                <a16:creationId xmlns:a16="http://schemas.microsoft.com/office/drawing/2014/main" id="{864F3F6D-AE7D-439D-26B5-B6A4F8F89E54}"/>
              </a:ext>
            </a:extLst>
          </p:cNvPr>
          <p:cNvSpPr txBox="1">
            <a:spLocks noChangeAspect="1"/>
          </p:cNvSpPr>
          <p:nvPr/>
        </p:nvSpPr>
        <p:spPr>
          <a:xfrm>
            <a:off x="6177818" y="8664550"/>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34.0%</a:t>
            </a:r>
          </a:p>
        </p:txBody>
      </p:sp>
      <p:sp>
        <p:nvSpPr>
          <p:cNvPr id="28" name="TextBox 59">
            <a:extLst>
              <a:ext uri="{FF2B5EF4-FFF2-40B4-BE49-F238E27FC236}">
                <a16:creationId xmlns:a16="http://schemas.microsoft.com/office/drawing/2014/main" id="{B9504EE7-7F35-3554-AAC8-3EA93C2DADDE}"/>
              </a:ext>
            </a:extLst>
          </p:cNvPr>
          <p:cNvSpPr txBox="1">
            <a:spLocks noChangeAspect="1"/>
          </p:cNvSpPr>
          <p:nvPr/>
        </p:nvSpPr>
        <p:spPr>
          <a:xfrm>
            <a:off x="7222657" y="9501593"/>
            <a:ext cx="826582" cy="608180"/>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7.0%</a:t>
            </a:r>
          </a:p>
        </p:txBody>
      </p:sp>
      <p:sp>
        <p:nvSpPr>
          <p:cNvPr id="30" name="TextBox 49">
            <a:extLst>
              <a:ext uri="{FF2B5EF4-FFF2-40B4-BE49-F238E27FC236}">
                <a16:creationId xmlns:a16="http://schemas.microsoft.com/office/drawing/2014/main" id="{7003FBF8-12B1-997E-099D-DD88F4ED38D2}"/>
              </a:ext>
            </a:extLst>
          </p:cNvPr>
          <p:cNvSpPr txBox="1"/>
          <p:nvPr/>
        </p:nvSpPr>
        <p:spPr>
          <a:xfrm>
            <a:off x="15081164" y="1099209"/>
            <a:ext cx="1951150" cy="212302"/>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PLATFORMS</a:t>
            </a:r>
          </a:p>
        </p:txBody>
      </p:sp>
      <p:sp>
        <p:nvSpPr>
          <p:cNvPr id="31" name="TextBox 60">
            <a:extLst>
              <a:ext uri="{FF2B5EF4-FFF2-40B4-BE49-F238E27FC236}">
                <a16:creationId xmlns:a16="http://schemas.microsoft.com/office/drawing/2014/main" id="{685261A0-889D-FC30-0C19-2308FF51EB93}"/>
              </a:ext>
            </a:extLst>
          </p:cNvPr>
          <p:cNvSpPr txBox="1"/>
          <p:nvPr/>
        </p:nvSpPr>
        <p:spPr>
          <a:xfrm>
            <a:off x="15760192" y="1536462"/>
            <a:ext cx="1272122" cy="625556"/>
          </a:xfrm>
          <a:prstGeom prst="rect">
            <a:avLst/>
          </a:prstGeom>
        </p:spPr>
        <p:txBody>
          <a:bodyPr lIns="0" tIns="0" rIns="0" bIns="0" rtlCol="0" anchor="t">
            <a:spAutoFit/>
          </a:bodyPr>
          <a:lstStyle/>
          <a:p>
            <a:pPr>
              <a:lnSpc>
                <a:spcPts val="5599"/>
              </a:lnSpc>
            </a:pPr>
            <a:r>
              <a:rPr lang="en-US" sz="3950">
                <a:solidFill>
                  <a:srgbClr val="F900B0"/>
                </a:solidFill>
                <a:latin typeface="Bebas Neue Bold"/>
              </a:rPr>
              <a:t>45%</a:t>
            </a:r>
          </a:p>
        </p:txBody>
      </p:sp>
      <p:sp>
        <p:nvSpPr>
          <p:cNvPr id="32" name="TextBox 61">
            <a:extLst>
              <a:ext uri="{FF2B5EF4-FFF2-40B4-BE49-F238E27FC236}">
                <a16:creationId xmlns:a16="http://schemas.microsoft.com/office/drawing/2014/main" id="{AAC93790-F321-B705-24A5-35FDF61B39D9}"/>
              </a:ext>
            </a:extLst>
          </p:cNvPr>
          <p:cNvSpPr txBox="1"/>
          <p:nvPr/>
        </p:nvSpPr>
        <p:spPr>
          <a:xfrm>
            <a:off x="15760192" y="2434864"/>
            <a:ext cx="1272122" cy="625556"/>
          </a:xfrm>
          <a:prstGeom prst="rect">
            <a:avLst/>
          </a:prstGeom>
        </p:spPr>
        <p:txBody>
          <a:bodyPr lIns="0" tIns="0" rIns="0" bIns="0" rtlCol="0" anchor="t">
            <a:spAutoFit/>
          </a:bodyPr>
          <a:lstStyle/>
          <a:p>
            <a:pPr>
              <a:lnSpc>
                <a:spcPts val="5599"/>
              </a:lnSpc>
            </a:pPr>
            <a:r>
              <a:rPr lang="en-US" sz="3950">
                <a:solidFill>
                  <a:srgbClr val="F900B0"/>
                </a:solidFill>
                <a:latin typeface="Bebas Neue Bold"/>
              </a:rPr>
              <a:t>55%</a:t>
            </a:r>
          </a:p>
        </p:txBody>
      </p:sp>
      <p:sp>
        <p:nvSpPr>
          <p:cNvPr id="36" name="TextBox 48">
            <a:extLst>
              <a:ext uri="{FF2B5EF4-FFF2-40B4-BE49-F238E27FC236}">
                <a16:creationId xmlns:a16="http://schemas.microsoft.com/office/drawing/2014/main" id="{660CFBC7-D4E8-A9CB-522D-DFCC6752E2CC}"/>
              </a:ext>
            </a:extLst>
          </p:cNvPr>
          <p:cNvSpPr txBox="1"/>
          <p:nvPr/>
        </p:nvSpPr>
        <p:spPr>
          <a:xfrm>
            <a:off x="6280605" y="6549443"/>
            <a:ext cx="1108323"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WEEKDAYS</a:t>
            </a:r>
          </a:p>
        </p:txBody>
      </p:sp>
      <p:sp>
        <p:nvSpPr>
          <p:cNvPr id="38" name="TextBox 57">
            <a:extLst>
              <a:ext uri="{FF2B5EF4-FFF2-40B4-BE49-F238E27FC236}">
                <a16:creationId xmlns:a16="http://schemas.microsoft.com/office/drawing/2014/main" id="{4185ED60-291D-F2F3-C2D3-22C871228525}"/>
              </a:ext>
            </a:extLst>
          </p:cNvPr>
          <p:cNvSpPr txBox="1"/>
          <p:nvPr/>
        </p:nvSpPr>
        <p:spPr>
          <a:xfrm>
            <a:off x="6280605" y="5922368"/>
            <a:ext cx="1311894" cy="625556"/>
          </a:xfrm>
          <a:prstGeom prst="rect">
            <a:avLst/>
          </a:prstGeom>
        </p:spPr>
        <p:txBody>
          <a:bodyPr lIns="0" tIns="0" rIns="0" bIns="0" rtlCol="0" anchor="t">
            <a:spAutoFit/>
          </a:bodyPr>
          <a:lstStyle/>
          <a:p>
            <a:pPr>
              <a:lnSpc>
                <a:spcPts val="5599"/>
              </a:lnSpc>
            </a:pPr>
            <a:r>
              <a:rPr lang="en-US" sz="3950">
                <a:solidFill>
                  <a:srgbClr val="F900B0"/>
                </a:solidFill>
                <a:latin typeface="Bebas Neue Bold"/>
              </a:rPr>
              <a:t>72%</a:t>
            </a:r>
          </a:p>
        </p:txBody>
      </p:sp>
      <p:sp>
        <p:nvSpPr>
          <p:cNvPr id="39" name="TextBox 48">
            <a:extLst>
              <a:ext uri="{FF2B5EF4-FFF2-40B4-BE49-F238E27FC236}">
                <a16:creationId xmlns:a16="http://schemas.microsoft.com/office/drawing/2014/main" id="{D483ED5F-9D29-47F4-7EE0-4754B312D9B9}"/>
              </a:ext>
            </a:extLst>
          </p:cNvPr>
          <p:cNvSpPr txBox="1"/>
          <p:nvPr/>
        </p:nvSpPr>
        <p:spPr>
          <a:xfrm>
            <a:off x="6280605" y="7587425"/>
            <a:ext cx="1311894" cy="212280"/>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WEEKENDS</a:t>
            </a:r>
          </a:p>
        </p:txBody>
      </p:sp>
      <p:sp>
        <p:nvSpPr>
          <p:cNvPr id="43" name="TextBox 57">
            <a:extLst>
              <a:ext uri="{FF2B5EF4-FFF2-40B4-BE49-F238E27FC236}">
                <a16:creationId xmlns:a16="http://schemas.microsoft.com/office/drawing/2014/main" id="{F6DAF09C-D37F-0FA2-FF4B-4D3E8DFF83F7}"/>
              </a:ext>
            </a:extLst>
          </p:cNvPr>
          <p:cNvSpPr txBox="1"/>
          <p:nvPr/>
        </p:nvSpPr>
        <p:spPr>
          <a:xfrm>
            <a:off x="6280605" y="6960103"/>
            <a:ext cx="1311894" cy="625556"/>
          </a:xfrm>
          <a:prstGeom prst="rect">
            <a:avLst/>
          </a:prstGeom>
        </p:spPr>
        <p:txBody>
          <a:bodyPr lIns="0" tIns="0" rIns="0" bIns="0" rtlCol="0" anchor="t">
            <a:spAutoFit/>
          </a:bodyPr>
          <a:lstStyle/>
          <a:p>
            <a:pPr>
              <a:lnSpc>
                <a:spcPts val="5599"/>
              </a:lnSpc>
            </a:pPr>
            <a:r>
              <a:rPr lang="en-US" sz="3950">
                <a:solidFill>
                  <a:srgbClr val="F900B0"/>
                </a:solidFill>
                <a:latin typeface="Bebas Neue Bold"/>
              </a:rPr>
              <a:t>28%</a:t>
            </a:r>
          </a:p>
        </p:txBody>
      </p:sp>
      <p:graphicFrame>
        <p:nvGraphicFramePr>
          <p:cNvPr id="51" name="Chart 50">
            <a:extLst>
              <a:ext uri="{FF2B5EF4-FFF2-40B4-BE49-F238E27FC236}">
                <a16:creationId xmlns:a16="http://schemas.microsoft.com/office/drawing/2014/main" id="{A7B58D1B-6448-40DB-F820-04448EB5C7F2}"/>
              </a:ext>
            </a:extLst>
          </p:cNvPr>
          <p:cNvGraphicFramePr/>
          <p:nvPr>
            <p:extLst>
              <p:ext uri="{D42A27DB-BD31-4B8C-83A1-F6EECF244321}">
                <p14:modId xmlns:p14="http://schemas.microsoft.com/office/powerpoint/2010/main" val="3563082765"/>
              </p:ext>
            </p:extLst>
          </p:nvPr>
        </p:nvGraphicFramePr>
        <p:xfrm>
          <a:off x="10108402" y="3274563"/>
          <a:ext cx="7646198" cy="4599589"/>
        </p:xfrm>
        <a:graphic>
          <a:graphicData uri="http://schemas.openxmlformats.org/drawingml/2006/chart">
            <c:chart xmlns:c="http://schemas.openxmlformats.org/drawingml/2006/chart" xmlns:r="http://schemas.openxmlformats.org/officeDocument/2006/relationships" r:id="rId18"/>
          </a:graphicData>
        </a:graphic>
      </p:graphicFrame>
      <p:pic>
        <p:nvPicPr>
          <p:cNvPr id="53" name="Graphic 52" descr="Flip calendar with solid fill">
            <a:extLst>
              <a:ext uri="{FF2B5EF4-FFF2-40B4-BE49-F238E27FC236}">
                <a16:creationId xmlns:a16="http://schemas.microsoft.com/office/drawing/2014/main" id="{845AE61E-DC8E-C1D7-899C-9E36946E27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29960" y="6369309"/>
            <a:ext cx="784872" cy="784872"/>
          </a:xfrm>
          <a:prstGeom prst="rect">
            <a:avLst/>
          </a:prstGeom>
        </p:spPr>
      </p:pic>
      <p:sp>
        <p:nvSpPr>
          <p:cNvPr id="56" name="Rectangle: Rounded Corners 55">
            <a:extLst>
              <a:ext uri="{FF2B5EF4-FFF2-40B4-BE49-F238E27FC236}">
                <a16:creationId xmlns:a16="http://schemas.microsoft.com/office/drawing/2014/main" id="{5C3AC546-B27F-F0E8-9BCD-D44AD2B55AB3}"/>
              </a:ext>
            </a:extLst>
          </p:cNvPr>
          <p:cNvSpPr/>
          <p:nvPr/>
        </p:nvSpPr>
        <p:spPr>
          <a:xfrm>
            <a:off x="14941428" y="2447090"/>
            <a:ext cx="662609" cy="625556"/>
          </a:xfrm>
          <a:prstGeom prst="round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ln>
                  <a:solidFill>
                    <a:schemeClr val="bg1"/>
                  </a:solidFill>
                </a:ln>
                <a:solidFill>
                  <a:schemeClr val="bg1"/>
                </a:solidFill>
              </a:rPr>
              <a:t>VOD</a:t>
            </a:r>
            <a:endParaRPr lang="en-MY" sz="1600">
              <a:ln>
                <a:solidFill>
                  <a:schemeClr val="bg1"/>
                </a:solidFill>
              </a:ln>
              <a:solidFill>
                <a:schemeClr val="bg1"/>
              </a:solidFill>
            </a:endParaRPr>
          </a:p>
        </p:txBody>
      </p:sp>
      <p:pic>
        <p:nvPicPr>
          <p:cNvPr id="63" name="Graphic 62" descr="Satellite dish with solid fill">
            <a:extLst>
              <a:ext uri="{FF2B5EF4-FFF2-40B4-BE49-F238E27FC236}">
                <a16:creationId xmlns:a16="http://schemas.microsoft.com/office/drawing/2014/main" id="{37EFBFBB-C9BB-15DF-74E5-F64809ED9A8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884856" y="1468119"/>
            <a:ext cx="758280" cy="758280"/>
          </a:xfrm>
          <a:prstGeom prst="rect">
            <a:avLst/>
          </a:prstGeom>
        </p:spPr>
      </p:pic>
      <p:sp>
        <p:nvSpPr>
          <p:cNvPr id="21" name="Rectangle: Rounded Corners 20">
            <a:extLst>
              <a:ext uri="{FF2B5EF4-FFF2-40B4-BE49-F238E27FC236}">
                <a16:creationId xmlns:a16="http://schemas.microsoft.com/office/drawing/2014/main" id="{2D5D98AC-DDC7-4730-9109-8C28839AE373}"/>
              </a:ext>
            </a:extLst>
          </p:cNvPr>
          <p:cNvSpPr/>
          <p:nvPr/>
        </p:nvSpPr>
        <p:spPr>
          <a:xfrm>
            <a:off x="14936742" y="2454874"/>
            <a:ext cx="667295" cy="595004"/>
          </a:xfrm>
          <a:prstGeom prst="round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700">
              <a:ln>
                <a:solidFill>
                  <a:schemeClr val="bg1"/>
                </a:solidFill>
              </a:ln>
              <a:solidFill>
                <a:schemeClr val="bg1"/>
              </a:solidFill>
            </a:endParaRPr>
          </a:p>
        </p:txBody>
      </p:sp>
      <p:pic>
        <p:nvPicPr>
          <p:cNvPr id="33" name="Graphic 32" descr="Satellite dish with solid fill">
            <a:extLst>
              <a:ext uri="{FF2B5EF4-FFF2-40B4-BE49-F238E27FC236}">
                <a16:creationId xmlns:a16="http://schemas.microsoft.com/office/drawing/2014/main" id="{4A97F68A-AAFB-D9E6-DA6E-5835BDC839C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880170" y="1475903"/>
            <a:ext cx="723867" cy="723867"/>
          </a:xfrm>
          <a:prstGeom prst="rect">
            <a:avLst/>
          </a:prstGeom>
        </p:spPr>
      </p:pic>
      <p:sp>
        <p:nvSpPr>
          <p:cNvPr id="34" name="Freeform 35">
            <a:extLst>
              <a:ext uri="{FF2B5EF4-FFF2-40B4-BE49-F238E27FC236}">
                <a16:creationId xmlns:a16="http://schemas.microsoft.com/office/drawing/2014/main" id="{8A02A6B3-28C3-384E-9ABF-63DF9356D6F6}"/>
              </a:ext>
            </a:extLst>
          </p:cNvPr>
          <p:cNvSpPr>
            <a:spLocks noChangeAspect="1"/>
          </p:cNvSpPr>
          <p:nvPr/>
        </p:nvSpPr>
        <p:spPr>
          <a:xfrm>
            <a:off x="7391400" y="8654029"/>
            <a:ext cx="474963" cy="76755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16">
              <a:extLst>
                <a:ext uri="{96DAC541-7B7A-43D3-8B79-37D633B846F1}">
                  <asvg:svgBlip xmlns:asvg="http://schemas.microsoft.com/office/drawing/2016/SVG/main" r:embed="rId17"/>
                </a:ext>
              </a:extLst>
            </a:blip>
            <a:stretch>
              <a:fillRect l="-136780"/>
            </a:stretch>
          </a:blipFill>
        </p:spPr>
        <p:txBody>
          <a:bodyPr/>
          <a:lstStyle/>
          <a:p>
            <a:endParaRPr lang="en-MY"/>
          </a:p>
        </p:txBody>
      </p:sp>
      <p:sp>
        <p:nvSpPr>
          <p:cNvPr id="35" name="TextBox 59">
            <a:extLst>
              <a:ext uri="{FF2B5EF4-FFF2-40B4-BE49-F238E27FC236}">
                <a16:creationId xmlns:a16="http://schemas.microsoft.com/office/drawing/2014/main" id="{F5E88126-0F05-7DA2-CF30-11B432C1697A}"/>
              </a:ext>
            </a:extLst>
          </p:cNvPr>
          <p:cNvSpPr txBox="1">
            <a:spLocks noChangeAspect="1"/>
          </p:cNvSpPr>
          <p:nvPr/>
        </p:nvSpPr>
        <p:spPr>
          <a:xfrm>
            <a:off x="8032791" y="8688667"/>
            <a:ext cx="1272122" cy="625556"/>
          </a:xfrm>
          <a:prstGeom prst="rect">
            <a:avLst/>
          </a:prstGeom>
        </p:spPr>
        <p:txBody>
          <a:bodyPr wrap="square" lIns="0" tIns="0" rIns="0" bIns="0" rtlCol="0" anchor="t">
            <a:spAutoFit/>
          </a:bodyPr>
          <a:lstStyle/>
          <a:p>
            <a:pPr>
              <a:lnSpc>
                <a:spcPts val="5599"/>
              </a:lnSpc>
            </a:pPr>
            <a:r>
              <a:rPr lang="en-US" sz="3200">
                <a:solidFill>
                  <a:srgbClr val="F900B0"/>
                </a:solidFill>
                <a:latin typeface="Bebas Neue Bold"/>
              </a:rPr>
              <a:t>59.0%</a:t>
            </a:r>
          </a:p>
        </p:txBody>
      </p:sp>
      <p:sp>
        <p:nvSpPr>
          <p:cNvPr id="45" name="TextBox 50">
            <a:extLst>
              <a:ext uri="{FF2B5EF4-FFF2-40B4-BE49-F238E27FC236}">
                <a16:creationId xmlns:a16="http://schemas.microsoft.com/office/drawing/2014/main" id="{E126AEF1-EEDE-8BAE-0818-325FA90AE13E}"/>
              </a:ext>
            </a:extLst>
          </p:cNvPr>
          <p:cNvSpPr txBox="1"/>
          <p:nvPr/>
        </p:nvSpPr>
        <p:spPr>
          <a:xfrm>
            <a:off x="6301591" y="8437877"/>
            <a:ext cx="1668806" cy="212302"/>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GENDER</a:t>
            </a:r>
          </a:p>
        </p:txBody>
      </p:sp>
      <p:pic>
        <p:nvPicPr>
          <p:cNvPr id="50" name="Graphic 49" descr="Help with solid fill">
            <a:extLst>
              <a:ext uri="{FF2B5EF4-FFF2-40B4-BE49-F238E27FC236}">
                <a16:creationId xmlns:a16="http://schemas.microsoft.com/office/drawing/2014/main" id="{DB5E34EB-C59E-322C-80EC-AE801A3C013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39563" y="9520054"/>
            <a:ext cx="696431" cy="696431"/>
          </a:xfrm>
          <a:prstGeom prst="rect">
            <a:avLst/>
          </a:prstGeom>
        </p:spPr>
      </p:pic>
      <p:sp>
        <p:nvSpPr>
          <p:cNvPr id="24" name="TextBox 54">
            <a:extLst>
              <a:ext uri="{FF2B5EF4-FFF2-40B4-BE49-F238E27FC236}">
                <a16:creationId xmlns:a16="http://schemas.microsoft.com/office/drawing/2014/main" id="{AAF43C94-A16B-5846-6775-5ADF2E3D93A3}"/>
              </a:ext>
            </a:extLst>
          </p:cNvPr>
          <p:cNvSpPr txBox="1"/>
          <p:nvPr/>
        </p:nvSpPr>
        <p:spPr>
          <a:xfrm>
            <a:off x="10812152" y="9750137"/>
            <a:ext cx="2432793" cy="339260"/>
          </a:xfrm>
          <a:prstGeom prst="rect">
            <a:avLst/>
          </a:prstGeom>
        </p:spPr>
        <p:txBody>
          <a:bodyPr wrap="square" lIns="0" tIns="0" rIns="0" bIns="0" rtlCol="0" anchor="t">
            <a:spAutoFit/>
          </a:bodyPr>
          <a:lstStyle/>
          <a:p>
            <a:pPr algn="just">
              <a:lnSpc>
                <a:spcPts val="2939"/>
              </a:lnSpc>
            </a:pPr>
            <a:r>
              <a:rPr lang="en-US" sz="1600">
                <a:solidFill>
                  <a:srgbClr val="FFFFFF"/>
                </a:solidFill>
                <a:latin typeface="Inter Bold"/>
              </a:rPr>
              <a:t>Unknown </a:t>
            </a:r>
            <a:r>
              <a:rPr lang="en-US" sz="1600">
                <a:solidFill>
                  <a:srgbClr val="F900B0"/>
                </a:solidFill>
                <a:latin typeface="Inter Bold"/>
              </a:rPr>
              <a:t>(2%)</a:t>
            </a:r>
            <a:endParaRPr lang="en-US" sz="1600">
              <a:solidFill>
                <a:srgbClr val="F900B0"/>
              </a:solidFill>
              <a:latin typeface="Inter Bold"/>
              <a:ea typeface="Inter Bold"/>
            </a:endParaRPr>
          </a:p>
        </p:txBody>
      </p:sp>
      <p:pic>
        <p:nvPicPr>
          <p:cNvPr id="54" name="Graphic 53" descr="Badge Question Mark with solid fill">
            <a:extLst>
              <a:ext uri="{FF2B5EF4-FFF2-40B4-BE49-F238E27FC236}">
                <a16:creationId xmlns:a16="http://schemas.microsoft.com/office/drawing/2014/main" id="{C9EF0AB8-E8A9-88E7-7BEF-6EFDE6BC1D8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326498" y="9784772"/>
            <a:ext cx="342211" cy="307575"/>
          </a:xfrm>
          <a:prstGeom prst="rect">
            <a:avLst/>
          </a:prstGeom>
        </p:spPr>
      </p:pic>
    </p:spTree>
    <p:extLst>
      <p:ext uri="{BB962C8B-B14F-4D97-AF65-F5344CB8AC3E}">
        <p14:creationId xmlns:p14="http://schemas.microsoft.com/office/powerpoint/2010/main" val="1323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17" name="Freeform 17"/>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18" name="Freeform 18"/>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19" name="Freeform 19"/>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32" name="Freeform 32"/>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3" name="AutoShape 33"/>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3" name="TextBox 43"/>
          <p:cNvSpPr txBox="1"/>
          <p:nvPr/>
        </p:nvSpPr>
        <p:spPr>
          <a:xfrm>
            <a:off x="10780082" y="6196888"/>
            <a:ext cx="920068"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APP</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SCREEN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TIME SPENT</a:t>
            </a:r>
          </a:p>
        </p:txBody>
      </p:sp>
      <p:sp>
        <p:nvSpPr>
          <p:cNvPr id="49" name="TextBox 49"/>
          <p:cNvSpPr txBox="1"/>
          <p:nvPr/>
        </p:nvSpPr>
        <p:spPr>
          <a:xfrm>
            <a:off x="13713738" y="255112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4" name="TextBox 54"/>
          <p:cNvSpPr txBox="1"/>
          <p:nvPr/>
        </p:nvSpPr>
        <p:spPr>
          <a:xfrm>
            <a:off x="12288295" y="34671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(2.9%)</a:t>
            </a:r>
          </a:p>
          <a:p>
            <a:pPr algn="just">
              <a:lnSpc>
                <a:spcPts val="2939"/>
              </a:lnSpc>
            </a:pPr>
            <a:r>
              <a:rPr lang="en-US" sz="2099">
                <a:solidFill>
                  <a:srgbClr val="FFFFFF"/>
                </a:solidFill>
                <a:latin typeface="Inter Bold"/>
              </a:rPr>
              <a:t>25 - 34 </a:t>
            </a:r>
            <a:r>
              <a:rPr lang="en-US" sz="2099">
                <a:solidFill>
                  <a:srgbClr val="F900B0"/>
                </a:solidFill>
                <a:latin typeface="Inter Bold"/>
              </a:rPr>
              <a:t>(9.0%)</a:t>
            </a:r>
          </a:p>
          <a:p>
            <a:pPr algn="just">
              <a:lnSpc>
                <a:spcPts val="2939"/>
              </a:lnSpc>
            </a:pPr>
            <a:r>
              <a:rPr lang="en-US" sz="2099">
                <a:solidFill>
                  <a:srgbClr val="FFFFFF"/>
                </a:solidFill>
                <a:latin typeface="Inter Bold"/>
              </a:rPr>
              <a:t>35 - 44 </a:t>
            </a:r>
            <a:r>
              <a:rPr lang="en-US" sz="2099">
                <a:solidFill>
                  <a:srgbClr val="F900B0"/>
                </a:solidFill>
                <a:latin typeface="Inter Bold"/>
              </a:rPr>
              <a:t>(8.7%)</a:t>
            </a:r>
          </a:p>
          <a:p>
            <a:pPr algn="just">
              <a:lnSpc>
                <a:spcPts val="2939"/>
              </a:lnSpc>
            </a:pPr>
            <a:endParaRPr lang="en-US" sz="2099">
              <a:solidFill>
                <a:srgbClr val="F900B0"/>
              </a:solidFill>
              <a:latin typeface="Inter Bold"/>
            </a:endParaRPr>
          </a:p>
        </p:txBody>
      </p:sp>
      <p:sp>
        <p:nvSpPr>
          <p:cNvPr id="55" name="TextBox 55"/>
          <p:cNvSpPr txBox="1"/>
          <p:nvPr/>
        </p:nvSpPr>
        <p:spPr>
          <a:xfrm>
            <a:off x="6699009" y="1825959"/>
            <a:ext cx="16457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69,421</a:t>
            </a:r>
          </a:p>
        </p:txBody>
      </p:sp>
      <p:sp>
        <p:nvSpPr>
          <p:cNvPr id="56" name="TextBox 56"/>
          <p:cNvSpPr txBox="1"/>
          <p:nvPr/>
        </p:nvSpPr>
        <p:spPr>
          <a:xfrm>
            <a:off x="6699009" y="3241914"/>
            <a:ext cx="1863396"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6,530,692</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0:11:07</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34.7%</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65.3%</a:t>
            </a:r>
          </a:p>
        </p:txBody>
      </p:sp>
      <p:sp>
        <p:nvSpPr>
          <p:cNvPr id="64" name="TextBox 64"/>
          <p:cNvSpPr txBox="1"/>
          <p:nvPr/>
        </p:nvSpPr>
        <p:spPr>
          <a:xfrm>
            <a:off x="14429600" y="569542"/>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8" name="TextBox 68"/>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(11.0%)</a:t>
            </a:r>
          </a:p>
          <a:p>
            <a:pPr algn="just">
              <a:lnSpc>
                <a:spcPts val="2939"/>
              </a:lnSpc>
            </a:pPr>
            <a:r>
              <a:rPr lang="en-US" sz="2099">
                <a:solidFill>
                  <a:srgbClr val="FFFFFF"/>
                </a:solidFill>
                <a:latin typeface="Inter Bold"/>
              </a:rPr>
              <a:t>55 - 64 </a:t>
            </a:r>
            <a:r>
              <a:rPr lang="en-US" sz="2099">
                <a:solidFill>
                  <a:srgbClr val="F900B0"/>
                </a:solidFill>
                <a:latin typeface="Inter Bold"/>
              </a:rPr>
              <a:t>(14.5%)</a:t>
            </a:r>
          </a:p>
          <a:p>
            <a:pPr algn="just">
              <a:lnSpc>
                <a:spcPts val="2939"/>
              </a:lnSpc>
            </a:pPr>
            <a:r>
              <a:rPr lang="en-US" sz="2099">
                <a:solidFill>
                  <a:srgbClr val="FFFFFF"/>
                </a:solidFill>
                <a:latin typeface="Inter Bold"/>
              </a:rPr>
              <a:t>65+ </a:t>
            </a:r>
            <a:r>
              <a:rPr lang="en-US" sz="2099">
                <a:solidFill>
                  <a:srgbClr val="F900B0"/>
                </a:solidFill>
                <a:latin typeface="Inter Bold"/>
              </a:rPr>
              <a:t>(11.5%)</a:t>
            </a:r>
          </a:p>
        </p:txBody>
      </p:sp>
      <p:grpSp>
        <p:nvGrpSpPr>
          <p:cNvPr id="83" name="Group 32">
            <a:extLst>
              <a:ext uri="{FF2B5EF4-FFF2-40B4-BE49-F238E27FC236}">
                <a16:creationId xmlns:a16="http://schemas.microsoft.com/office/drawing/2014/main" id="{2047C222-3615-D564-5BBD-E0F0F3556160}"/>
              </a:ext>
            </a:extLst>
          </p:cNvPr>
          <p:cNvGrpSpPr/>
          <p:nvPr/>
        </p:nvGrpSpPr>
        <p:grpSpPr>
          <a:xfrm>
            <a:off x="14427409" y="8554197"/>
            <a:ext cx="679082" cy="789828"/>
            <a:chOff x="0" y="0"/>
            <a:chExt cx="905442" cy="1053104"/>
          </a:xfrm>
        </p:grpSpPr>
        <p:grpSp>
          <p:nvGrpSpPr>
            <p:cNvPr id="84" name="Group 33">
              <a:extLst>
                <a:ext uri="{FF2B5EF4-FFF2-40B4-BE49-F238E27FC236}">
                  <a16:creationId xmlns:a16="http://schemas.microsoft.com/office/drawing/2014/main" id="{3DDF5353-1876-3D7A-DC1E-6C24B70C5A41}"/>
                </a:ext>
              </a:extLst>
            </p:cNvPr>
            <p:cNvGrpSpPr>
              <a:grpSpLocks noChangeAspect="1"/>
            </p:cNvGrpSpPr>
            <p:nvPr/>
          </p:nvGrpSpPr>
          <p:grpSpPr>
            <a:xfrm>
              <a:off x="0" y="0"/>
              <a:ext cx="905442" cy="1053104"/>
              <a:chOff x="0" y="0"/>
              <a:chExt cx="3937000" cy="4579056"/>
            </a:xfrm>
          </p:grpSpPr>
          <p:sp>
            <p:nvSpPr>
              <p:cNvPr id="85" name="Freeform 34">
                <a:extLst>
                  <a:ext uri="{FF2B5EF4-FFF2-40B4-BE49-F238E27FC236}">
                    <a16:creationId xmlns:a16="http://schemas.microsoft.com/office/drawing/2014/main" id="{FD7128CA-FE6B-71EA-660E-6E410DDBB9E9}"/>
                  </a:ext>
                </a:extLst>
              </p:cNvPr>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87" name="TextBox 53">
            <a:extLst>
              <a:ext uri="{FF2B5EF4-FFF2-40B4-BE49-F238E27FC236}">
                <a16:creationId xmlns:a16="http://schemas.microsoft.com/office/drawing/2014/main" id="{8896E189-79E8-7ECA-34C1-19175B9D34C6}"/>
              </a:ext>
            </a:extLst>
          </p:cNvPr>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90" name="Freeform 23">
            <a:hlinkClick r:id="rId11"/>
            <a:extLst>
              <a:ext uri="{FF2B5EF4-FFF2-40B4-BE49-F238E27FC236}">
                <a16:creationId xmlns:a16="http://schemas.microsoft.com/office/drawing/2014/main" id="{D55D61A0-03EA-4D3A-B21C-2C852A5B9298}"/>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MY"/>
          </a:p>
        </p:txBody>
      </p:sp>
      <p:sp>
        <p:nvSpPr>
          <p:cNvPr id="91" name="Freeform 24">
            <a:hlinkClick r:id="rId14"/>
            <a:extLst>
              <a:ext uri="{FF2B5EF4-FFF2-40B4-BE49-F238E27FC236}">
                <a16:creationId xmlns:a16="http://schemas.microsoft.com/office/drawing/2014/main" id="{324352B2-D2A5-A190-1DBD-1A1B470384EA}"/>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92" name="Freeform 25">
            <a:hlinkClick r:id="rId17"/>
            <a:extLst>
              <a:ext uri="{FF2B5EF4-FFF2-40B4-BE49-F238E27FC236}">
                <a16:creationId xmlns:a16="http://schemas.microsoft.com/office/drawing/2014/main" id="{27AD2A5D-267B-B59D-279D-8059722FC771}"/>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MY"/>
          </a:p>
        </p:txBody>
      </p:sp>
      <p:grpSp>
        <p:nvGrpSpPr>
          <p:cNvPr id="93" name="Group 27">
            <a:extLst>
              <a:ext uri="{FF2B5EF4-FFF2-40B4-BE49-F238E27FC236}">
                <a16:creationId xmlns:a16="http://schemas.microsoft.com/office/drawing/2014/main" id="{C467A70F-F82B-DD68-1041-3EDFB3D401E3}"/>
              </a:ext>
            </a:extLst>
          </p:cNvPr>
          <p:cNvGrpSpPr/>
          <p:nvPr/>
        </p:nvGrpSpPr>
        <p:grpSpPr>
          <a:xfrm>
            <a:off x="11161064" y="9036873"/>
            <a:ext cx="617173" cy="617173"/>
            <a:chOff x="0" y="0"/>
            <a:chExt cx="822897" cy="822897"/>
          </a:xfrm>
        </p:grpSpPr>
        <p:grpSp>
          <p:nvGrpSpPr>
            <p:cNvPr id="94" name="Group 28">
              <a:extLst>
                <a:ext uri="{FF2B5EF4-FFF2-40B4-BE49-F238E27FC236}">
                  <a16:creationId xmlns:a16="http://schemas.microsoft.com/office/drawing/2014/main" id="{85BF99FA-6D7B-9841-52F4-5500F87E2473}"/>
                </a:ext>
              </a:extLst>
            </p:cNvPr>
            <p:cNvGrpSpPr/>
            <p:nvPr/>
          </p:nvGrpSpPr>
          <p:grpSpPr>
            <a:xfrm>
              <a:off x="0" y="0"/>
              <a:ext cx="822897" cy="822897"/>
              <a:chOff x="0" y="0"/>
              <a:chExt cx="812800" cy="812800"/>
            </a:xfrm>
          </p:grpSpPr>
          <p:sp>
            <p:nvSpPr>
              <p:cNvPr id="96" name="Freeform 29">
                <a:extLst>
                  <a:ext uri="{FF2B5EF4-FFF2-40B4-BE49-F238E27FC236}">
                    <a16:creationId xmlns:a16="http://schemas.microsoft.com/office/drawing/2014/main" id="{98B6CE0E-07DC-6742-233E-4B5E54BAEAB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97" name="TextBox 30">
                <a:extLst>
                  <a:ext uri="{FF2B5EF4-FFF2-40B4-BE49-F238E27FC236}">
                    <a16:creationId xmlns:a16="http://schemas.microsoft.com/office/drawing/2014/main" id="{1CE6156C-B4BC-6B94-DF8A-565CE1F6E128}"/>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95" name="Freeform 31">
              <a:hlinkClick r:id="rId20"/>
              <a:extLst>
                <a:ext uri="{FF2B5EF4-FFF2-40B4-BE49-F238E27FC236}">
                  <a16:creationId xmlns:a16="http://schemas.microsoft.com/office/drawing/2014/main" id="{C2EF6E4C-7BEF-6FE6-FCA3-60C1E8E461FE}"/>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1"/>
              <a:stretch>
                <a:fillRect l="-27202" t="-7280" r="-28106" b="-37788"/>
              </a:stretch>
            </a:blipFill>
          </p:spPr>
          <p:txBody>
            <a:bodyPr/>
            <a:lstStyle/>
            <a:p>
              <a:endParaRPr lang="en-MY"/>
            </a:p>
          </p:txBody>
        </p:sp>
      </p:grpSp>
      <p:pic>
        <p:nvPicPr>
          <p:cNvPr id="98" name="Picture 97" descr="A black x symbol with white background&#10;&#10;Description automatically generated">
            <a:hlinkClick r:id="rId22"/>
            <a:extLst>
              <a:ext uri="{FF2B5EF4-FFF2-40B4-BE49-F238E27FC236}">
                <a16:creationId xmlns:a16="http://schemas.microsoft.com/office/drawing/2014/main" id="{924E267B-E539-F24E-F1C5-0C8BB4D3356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5" name="Freeform 38">
            <a:extLst>
              <a:ext uri="{FF2B5EF4-FFF2-40B4-BE49-F238E27FC236}">
                <a16:creationId xmlns:a16="http://schemas.microsoft.com/office/drawing/2014/main" id="{621B9C64-6428-F8EB-D7DB-8C517109980B}"/>
              </a:ext>
            </a:extLst>
          </p:cNvPr>
          <p:cNvSpPr/>
          <p:nvPr/>
        </p:nvSpPr>
        <p:spPr>
          <a:xfrm>
            <a:off x="1351696" y="782241"/>
            <a:ext cx="2249464" cy="1099938"/>
          </a:xfrm>
          <a:custGeom>
            <a:avLst/>
            <a:gdLst/>
            <a:ahLst/>
            <a:cxnLst/>
            <a:rect l="l" t="t" r="r" b="b"/>
            <a:pathLst>
              <a:path w="2249464" h="1099938">
                <a:moveTo>
                  <a:pt x="0" y="0"/>
                </a:moveTo>
                <a:lnTo>
                  <a:pt x="2249464" y="0"/>
                </a:lnTo>
                <a:lnTo>
                  <a:pt x="2249464" y="1099938"/>
                </a:lnTo>
                <a:lnTo>
                  <a:pt x="0" y="1099938"/>
                </a:lnTo>
                <a:lnTo>
                  <a:pt x="0" y="0"/>
                </a:lnTo>
                <a:close/>
              </a:path>
            </a:pathLst>
          </a:custGeom>
          <a:blipFill>
            <a:blip r:embed="rId24"/>
            <a:stretch>
              <a:fillRect/>
            </a:stretch>
          </a:blipFill>
        </p:spPr>
        <p:txBody>
          <a:bodyPr/>
          <a:lstStyle/>
          <a:p>
            <a:endParaRPr lang="en-MY"/>
          </a:p>
        </p:txBody>
      </p:sp>
      <p:sp>
        <p:nvSpPr>
          <p:cNvPr id="26" name="TextBox 42">
            <a:extLst>
              <a:ext uri="{FF2B5EF4-FFF2-40B4-BE49-F238E27FC236}">
                <a16:creationId xmlns:a16="http://schemas.microsoft.com/office/drawing/2014/main" id="{A19E12F1-B0D6-CF6A-67F8-A91172340EEB}"/>
              </a:ext>
            </a:extLst>
          </p:cNvPr>
          <p:cNvSpPr txBox="1"/>
          <p:nvPr/>
        </p:nvSpPr>
        <p:spPr>
          <a:xfrm>
            <a:off x="562900" y="2249216"/>
            <a:ext cx="3827057" cy="4399987"/>
          </a:xfrm>
          <a:prstGeom prst="rect">
            <a:avLst/>
          </a:prstGeom>
        </p:spPr>
        <p:txBody>
          <a:bodyPr lIns="0" tIns="0" rIns="0" bIns="0" rtlCol="0" anchor="t">
            <a:spAutoFit/>
          </a:bodyPr>
          <a:lstStyle/>
          <a:p>
            <a:pPr algn="just">
              <a:lnSpc>
                <a:spcPts val="2939"/>
              </a:lnSpc>
            </a:pPr>
            <a:r>
              <a:rPr lang="en-US" sz="2099">
                <a:solidFill>
                  <a:srgbClr val="FEFFFF"/>
                </a:solidFill>
                <a:latin typeface="Inter"/>
              </a:rPr>
              <a:t>Malaysia’s first 24-hour news &amp; thought leadership channel – delivering in-depth analysis and balanced, comprehensive coverage of news and current affairs. </a:t>
            </a:r>
          </a:p>
          <a:p>
            <a:pPr algn="just">
              <a:lnSpc>
                <a:spcPts val="2939"/>
              </a:lnSpc>
            </a:pPr>
            <a:endParaRPr lang="en-US" sz="2099">
              <a:solidFill>
                <a:srgbClr val="FEFFFF"/>
              </a:solidFill>
              <a:latin typeface="Inter"/>
            </a:endParaRPr>
          </a:p>
          <a:p>
            <a:pPr algn="just">
              <a:lnSpc>
                <a:spcPts val="2939"/>
              </a:lnSpc>
            </a:pPr>
            <a:r>
              <a:rPr lang="en-US" sz="2099">
                <a:solidFill>
                  <a:srgbClr val="FEFFFF"/>
                </a:solidFill>
                <a:latin typeface="Inter"/>
              </a:rPr>
              <a:t>Malaysia’s Most Trusted News Brand</a:t>
            </a:r>
            <a:r>
              <a:rPr lang="en-US" sz="2100">
                <a:solidFill>
                  <a:srgbClr val="FEFFFF"/>
                </a:solidFill>
                <a:latin typeface="Inter"/>
              </a:rPr>
              <a:t>*</a:t>
            </a:r>
            <a:r>
              <a:rPr lang="en-US" sz="2099">
                <a:solidFill>
                  <a:srgbClr val="FEFFFF"/>
                </a:solidFill>
                <a:latin typeface="Inter"/>
              </a:rPr>
              <a:t> - where news and information meet credibility and transparency.</a:t>
            </a:r>
            <a:br>
              <a:rPr lang="en-US" sz="2099">
                <a:solidFill>
                  <a:srgbClr val="FEFFFF"/>
                </a:solidFill>
                <a:latin typeface="Inter"/>
              </a:rPr>
            </a:br>
            <a:r>
              <a:rPr lang="en-US" sz="1000" i="1">
                <a:solidFill>
                  <a:srgbClr val="FEFFFF"/>
                </a:solidFill>
                <a:latin typeface="Inter"/>
              </a:rPr>
              <a:t>*Source: Reuters Institute Digital News Report 2018 - 2022</a:t>
            </a:r>
          </a:p>
        </p:txBody>
      </p:sp>
      <p:sp>
        <p:nvSpPr>
          <p:cNvPr id="27" name="TextBox 68">
            <a:extLst>
              <a:ext uri="{FF2B5EF4-FFF2-40B4-BE49-F238E27FC236}">
                <a16:creationId xmlns:a16="http://schemas.microsoft.com/office/drawing/2014/main" id="{D704ACD0-2BC3-6D29-C225-EB5CFB991C22}"/>
              </a:ext>
            </a:extLst>
          </p:cNvPr>
          <p:cNvSpPr txBox="1"/>
          <p:nvPr/>
        </p:nvSpPr>
        <p:spPr>
          <a:xfrm>
            <a:off x="706594" y="7163490"/>
            <a:ext cx="3539669" cy="342210"/>
          </a:xfrm>
          <a:prstGeom prst="rect">
            <a:avLst/>
          </a:prstGeom>
        </p:spPr>
        <p:txBody>
          <a:bodyPr lIns="0" tIns="0" rIns="0" bIns="0" rtlCol="0" anchor="t">
            <a:spAutoFit/>
          </a:bodyPr>
          <a:lstStyle/>
          <a:p>
            <a:pPr algn="ctr">
              <a:lnSpc>
                <a:spcPts val="2939"/>
              </a:lnSpc>
              <a:spcBef>
                <a:spcPct val="0"/>
              </a:spcBef>
            </a:pPr>
            <a:r>
              <a:rPr lang="en-US" sz="2099">
                <a:solidFill>
                  <a:srgbClr val="FFFFFF"/>
                </a:solidFill>
                <a:latin typeface="Inter"/>
              </a:rPr>
              <a:t>APP:</a:t>
            </a:r>
            <a:r>
              <a:rPr lang="en-US" sz="2099">
                <a:solidFill>
                  <a:srgbClr val="F900B0"/>
                </a:solidFill>
                <a:latin typeface="Inter"/>
              </a:rPr>
              <a:t> </a:t>
            </a:r>
            <a:r>
              <a:rPr lang="en-US" sz="2099" u="sng">
                <a:solidFill>
                  <a:srgbClr val="F900B0"/>
                </a:solidFill>
                <a:latin typeface="Inter"/>
                <a:hlinkClick r:id="rId25" tooltip="https://apps.apple.com/my/app/astro-awani/id640446711"/>
              </a:rPr>
              <a:t>iOS</a:t>
            </a:r>
            <a:r>
              <a:rPr lang="en-US" sz="2099">
                <a:solidFill>
                  <a:srgbClr val="F900B0"/>
                </a:solidFill>
                <a:latin typeface="Inter"/>
              </a:rPr>
              <a:t> | </a:t>
            </a:r>
            <a:r>
              <a:rPr lang="en-US" sz="2099" u="sng">
                <a:solidFill>
                  <a:srgbClr val="F900B0"/>
                </a:solidFill>
                <a:latin typeface="Inter"/>
                <a:hlinkClick r:id="rId26" tooltip="https://play.google.com/store/apps/details?id=my.com.astro.awani&amp;hl=en"/>
              </a:rPr>
              <a:t>Android</a:t>
            </a:r>
          </a:p>
        </p:txBody>
      </p:sp>
      <p:sp>
        <p:nvSpPr>
          <p:cNvPr id="28" name="TextBox 51">
            <a:extLst>
              <a:ext uri="{FF2B5EF4-FFF2-40B4-BE49-F238E27FC236}">
                <a16:creationId xmlns:a16="http://schemas.microsoft.com/office/drawing/2014/main" id="{382846BD-395A-9446-DFEA-4AB2EC7914B3}"/>
              </a:ext>
            </a:extLst>
          </p:cNvPr>
          <p:cNvSpPr txBox="1"/>
          <p:nvPr/>
        </p:nvSpPr>
        <p:spPr>
          <a:xfrm>
            <a:off x="706594" y="6835140"/>
            <a:ext cx="3539669"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27" tooltip="https://www.astroawani.com"/>
              </a:rPr>
              <a:t>astroawani.com</a:t>
            </a:r>
          </a:p>
        </p:txBody>
      </p:sp>
      <p:sp>
        <p:nvSpPr>
          <p:cNvPr id="23" name="Freeform 18">
            <a:extLst>
              <a:ext uri="{FF2B5EF4-FFF2-40B4-BE49-F238E27FC236}">
                <a16:creationId xmlns:a16="http://schemas.microsoft.com/office/drawing/2014/main" id="{423903D1-6C4D-B810-A162-0A9B312342CF}"/>
              </a:ext>
            </a:extLst>
          </p:cNvPr>
          <p:cNvSpPr/>
          <p:nvPr/>
        </p:nvSpPr>
        <p:spPr>
          <a:xfrm>
            <a:off x="13258800" y="1548405"/>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4" name="Freeform 19">
            <a:extLst>
              <a:ext uri="{FF2B5EF4-FFF2-40B4-BE49-F238E27FC236}">
                <a16:creationId xmlns:a16="http://schemas.microsoft.com/office/drawing/2014/main" id="{8B55B958-9BF2-14DB-897C-841FEE8F169C}"/>
              </a:ext>
            </a:extLst>
          </p:cNvPr>
          <p:cNvSpPr/>
          <p:nvPr/>
        </p:nvSpPr>
        <p:spPr>
          <a:xfrm>
            <a:off x="11277600" y="1495029"/>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9" name="TextBox 61">
            <a:extLst>
              <a:ext uri="{FF2B5EF4-FFF2-40B4-BE49-F238E27FC236}">
                <a16:creationId xmlns:a16="http://schemas.microsoft.com/office/drawing/2014/main" id="{C9CF13F3-A552-F1C2-7B15-83EEDF4F5C29}"/>
              </a:ext>
            </a:extLst>
          </p:cNvPr>
          <p:cNvSpPr txBox="1"/>
          <p:nvPr/>
        </p:nvSpPr>
        <p:spPr>
          <a:xfrm>
            <a:off x="11963400" y="1573643"/>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95.6%</a:t>
            </a:r>
          </a:p>
        </p:txBody>
      </p:sp>
      <p:sp>
        <p:nvSpPr>
          <p:cNvPr id="30" name="TextBox 62">
            <a:extLst>
              <a:ext uri="{FF2B5EF4-FFF2-40B4-BE49-F238E27FC236}">
                <a16:creationId xmlns:a16="http://schemas.microsoft.com/office/drawing/2014/main" id="{9B46E1E1-BF67-3834-533C-F48E3AD9835F}"/>
              </a:ext>
            </a:extLst>
          </p:cNvPr>
          <p:cNvSpPr txBox="1"/>
          <p:nvPr/>
        </p:nvSpPr>
        <p:spPr>
          <a:xfrm>
            <a:off x="14020800" y="1633887"/>
            <a:ext cx="1127760" cy="625556"/>
          </a:xfrm>
          <a:prstGeom prst="rect">
            <a:avLst/>
          </a:prstGeom>
        </p:spPr>
        <p:txBody>
          <a:bodyPr wrap="square" lIns="0" tIns="0" rIns="0" bIns="0" rtlCol="0" anchor="t">
            <a:spAutoFit/>
          </a:bodyPr>
          <a:lstStyle/>
          <a:p>
            <a:r>
              <a:rPr lang="en-MY" sz="4000" b="0" i="0">
                <a:solidFill>
                  <a:srgbClr val="F900B0"/>
                </a:solidFill>
                <a:effectLst/>
                <a:latin typeface="Bebas Neue" panose="020B0606020202050201" pitchFamily="34" charset="0"/>
              </a:rPr>
              <a:t>4.2% </a:t>
            </a:r>
            <a:endParaRPr lang="en-MY" sz="4000">
              <a:solidFill>
                <a:srgbClr val="F900B0"/>
              </a:solidFill>
              <a:latin typeface="Bebas Neue" panose="020B0606020202050201" pitchFamily="34" charset="0"/>
            </a:endParaRPr>
          </a:p>
        </p:txBody>
      </p:sp>
      <p:pic>
        <p:nvPicPr>
          <p:cNvPr id="31" name="Picture 6" descr="White Smart Tv system icon isolated on purple background. Television sign.  Internet of things concept with wireless connection. 4K Video motion  graphic animation Stock Video Footage by ©fillvector #497975176">
            <a:extLst>
              <a:ext uri="{FF2B5EF4-FFF2-40B4-BE49-F238E27FC236}">
                <a16:creationId xmlns:a16="http://schemas.microsoft.com/office/drawing/2014/main" id="{061753A4-9955-D37F-3D90-B31CAC94B761}"/>
              </a:ext>
            </a:extLst>
          </p:cNvPr>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0000" b="90000" l="10000" r="90000">
                        <a14:foregroundMark x1="54276" y1="45029" x2="54276" y2="45029"/>
                        <a14:foregroundMark x1="48684" y1="66959" x2="48684" y2="66959"/>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0" y="1278573"/>
            <a:ext cx="2186710" cy="127412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62">
            <a:extLst>
              <a:ext uri="{FF2B5EF4-FFF2-40B4-BE49-F238E27FC236}">
                <a16:creationId xmlns:a16="http://schemas.microsoft.com/office/drawing/2014/main" id="{14784029-9D83-5F39-D154-72A426C5AE45}"/>
              </a:ext>
            </a:extLst>
          </p:cNvPr>
          <p:cNvSpPr txBox="1"/>
          <p:nvPr/>
        </p:nvSpPr>
        <p:spPr>
          <a:xfrm>
            <a:off x="16258152" y="1573643"/>
            <a:ext cx="1127760" cy="625556"/>
          </a:xfrm>
          <a:prstGeom prst="rect">
            <a:avLst/>
          </a:prstGeom>
        </p:spPr>
        <p:txBody>
          <a:bodyPr wrap="square" lIns="0" tIns="0" rIns="0" bIns="0" rtlCol="0" anchor="t">
            <a:spAutoFit/>
          </a:bodyPr>
          <a:lstStyle/>
          <a:p>
            <a:r>
              <a:rPr lang="en-MY" sz="4000">
                <a:solidFill>
                  <a:srgbClr val="F900B0"/>
                </a:solidFill>
                <a:latin typeface="Bebas Neue" panose="020B0606020202050201" pitchFamily="34" charset="0"/>
              </a:rPr>
              <a:t>0</a:t>
            </a:r>
            <a:r>
              <a:rPr lang="en-MY" sz="4000" b="0" i="0">
                <a:solidFill>
                  <a:srgbClr val="F900B0"/>
                </a:solidFill>
                <a:effectLst/>
                <a:latin typeface="Bebas Neue" panose="020B0606020202050201" pitchFamily="34" charset="0"/>
              </a:rPr>
              <a:t>.1% </a:t>
            </a:r>
            <a:endParaRPr lang="en-MY" sz="4000">
              <a:solidFill>
                <a:srgbClr val="F900B0"/>
              </a:solidFill>
              <a:latin typeface="Bebas Neue" panose="020B0606020202050201" pitchFamily="34" charset="0"/>
            </a:endParaRPr>
          </a:p>
        </p:txBody>
      </p:sp>
      <p:sp>
        <p:nvSpPr>
          <p:cNvPr id="36" name="TextBox 46">
            <a:extLst>
              <a:ext uri="{FF2B5EF4-FFF2-40B4-BE49-F238E27FC236}">
                <a16:creationId xmlns:a16="http://schemas.microsoft.com/office/drawing/2014/main" id="{ED466C34-E402-011F-80A7-E343BDAF4FCE}"/>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40" name="Freeform 34">
            <a:extLst>
              <a:ext uri="{FF2B5EF4-FFF2-40B4-BE49-F238E27FC236}">
                <a16:creationId xmlns:a16="http://schemas.microsoft.com/office/drawing/2014/main" id="{DC5C0F71-29AE-3E3F-F102-D07738CF5A68}"/>
              </a:ext>
            </a:extLst>
          </p:cNvPr>
          <p:cNvSpPr/>
          <p:nvPr/>
        </p:nvSpPr>
        <p:spPr>
          <a:xfrm>
            <a:off x="11887200" y="594255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52" name="TextBox 70">
            <a:extLst>
              <a:ext uri="{FF2B5EF4-FFF2-40B4-BE49-F238E27FC236}">
                <a16:creationId xmlns:a16="http://schemas.microsoft.com/office/drawing/2014/main" id="{59569C33-75DD-DDD3-046D-6A493EF30AC5}"/>
              </a:ext>
            </a:extLst>
          </p:cNvPr>
          <p:cNvSpPr txBox="1"/>
          <p:nvPr/>
        </p:nvSpPr>
        <p:spPr>
          <a:xfrm>
            <a:off x="12795247" y="5905500"/>
            <a:ext cx="2002655" cy="516488"/>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a:t>
            </a:r>
            <a:endParaRPr lang="en-US" sz="1500" b="1">
              <a:solidFill>
                <a:schemeClr val="bg1"/>
              </a:solidFill>
              <a:latin typeface="Inter" panose="020B0604020202020204" charset="0"/>
              <a:ea typeface="Inter" panose="020B0604020202020204" charset="0"/>
            </a:endParaRPr>
          </a:p>
        </p:txBody>
      </p:sp>
      <p:sp>
        <p:nvSpPr>
          <p:cNvPr id="34" name="TextBox 52">
            <a:extLst>
              <a:ext uri="{FF2B5EF4-FFF2-40B4-BE49-F238E27FC236}">
                <a16:creationId xmlns:a16="http://schemas.microsoft.com/office/drawing/2014/main" id="{3A8C5FF3-BCF3-4755-CA84-41E8E3F931AE}"/>
              </a:ext>
            </a:extLst>
          </p:cNvPr>
          <p:cNvSpPr txBox="1"/>
          <p:nvPr/>
        </p:nvSpPr>
        <p:spPr>
          <a:xfrm>
            <a:off x="14061224" y="9563214"/>
            <a:ext cx="344666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39" name="Freeform 37">
            <a:extLst>
              <a:ext uri="{FF2B5EF4-FFF2-40B4-BE49-F238E27FC236}">
                <a16:creationId xmlns:a16="http://schemas.microsoft.com/office/drawing/2014/main" id="{D55A0338-0707-5291-AB4C-E50BA1B90199}"/>
              </a:ext>
            </a:extLst>
          </p:cNvPr>
          <p:cNvSpPr>
            <a:spLocks noChangeAspect="1"/>
          </p:cNvSpPr>
          <p:nvPr/>
        </p:nvSpPr>
        <p:spPr>
          <a:xfrm>
            <a:off x="11920137" y="6935895"/>
            <a:ext cx="560909" cy="490795"/>
          </a:xfrm>
          <a:custGeom>
            <a:avLst/>
            <a:gdLst/>
            <a:ahLst/>
            <a:cxnLst/>
            <a:rect l="l" t="t" r="r" b="b"/>
            <a:pathLst>
              <a:path w="683220" h="597817">
                <a:moveTo>
                  <a:pt x="0" y="0"/>
                </a:moveTo>
                <a:lnTo>
                  <a:pt x="683220" y="0"/>
                </a:lnTo>
                <a:lnTo>
                  <a:pt x="683220" y="597818"/>
                </a:lnTo>
                <a:lnTo>
                  <a:pt x="0" y="59781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41" name="TextBox 38">
            <a:extLst>
              <a:ext uri="{FF2B5EF4-FFF2-40B4-BE49-F238E27FC236}">
                <a16:creationId xmlns:a16="http://schemas.microsoft.com/office/drawing/2014/main" id="{E782EDA3-59EE-54E8-5A92-AEC6542ECAC9}"/>
              </a:ext>
            </a:extLst>
          </p:cNvPr>
          <p:cNvSpPr txBox="1"/>
          <p:nvPr/>
        </p:nvSpPr>
        <p:spPr>
          <a:xfrm>
            <a:off x="12804104" y="7000722"/>
            <a:ext cx="2136799" cy="782778"/>
          </a:xfrm>
          <a:prstGeom prst="rect">
            <a:avLst/>
          </a:prstGeom>
        </p:spPr>
        <p:txBody>
          <a:bodyPr lIns="0" tIns="0" rIns="0" bIns="0" rtlCol="0" anchor="t">
            <a:spAutoFit/>
          </a:bodyPr>
          <a:lstStyle/>
          <a:p>
            <a:pPr>
              <a:lnSpc>
                <a:spcPts val="2100"/>
              </a:lnSpc>
            </a:pPr>
            <a:r>
              <a:rPr lang="en-US" sz="1400">
                <a:solidFill>
                  <a:srgbClr val="FFFFFF"/>
                </a:solidFill>
                <a:latin typeface="Inter Bold"/>
              </a:rPr>
              <a:t>Media, Entertainment, Gamers,  Casual &amp; Social Gamers</a:t>
            </a:r>
          </a:p>
        </p:txBody>
      </p:sp>
      <p:sp>
        <p:nvSpPr>
          <p:cNvPr id="42" name="TextBox 67">
            <a:extLst>
              <a:ext uri="{FF2B5EF4-FFF2-40B4-BE49-F238E27FC236}">
                <a16:creationId xmlns:a16="http://schemas.microsoft.com/office/drawing/2014/main" id="{2AB565BB-AE1F-C8E5-B6F7-0C2C215FD988}"/>
              </a:ext>
            </a:extLst>
          </p:cNvPr>
          <p:cNvSpPr txBox="1"/>
          <p:nvPr/>
        </p:nvSpPr>
        <p:spPr>
          <a:xfrm>
            <a:off x="15879159" y="7122210"/>
            <a:ext cx="2280440" cy="513474"/>
          </a:xfrm>
          <a:prstGeom prst="rect">
            <a:avLst/>
          </a:prstGeom>
        </p:spPr>
        <p:txBody>
          <a:bodyPr wrap="square" lIns="0" tIns="0" rIns="0" bIns="0" rtlCol="0" anchor="t">
            <a:spAutoFit/>
          </a:bodyPr>
          <a:lstStyle/>
          <a:p>
            <a:pPr>
              <a:lnSpc>
                <a:spcPts val="2100"/>
              </a:lnSpc>
            </a:pPr>
            <a:r>
              <a:rPr lang="en-US" sz="1400">
                <a:solidFill>
                  <a:srgbClr val="FFFFFF"/>
                </a:solidFill>
                <a:latin typeface="Inter Bold"/>
              </a:rPr>
              <a:t>Technology/Social Media Enthusiasts</a:t>
            </a:r>
          </a:p>
        </p:txBody>
      </p:sp>
      <p:pic>
        <p:nvPicPr>
          <p:cNvPr id="63" name="Picture 4" descr="Mobile App Icon White | Full Size PNG Download | SeekPNG">
            <a:extLst>
              <a:ext uri="{FF2B5EF4-FFF2-40B4-BE49-F238E27FC236}">
                <a16:creationId xmlns:a16="http://schemas.microsoft.com/office/drawing/2014/main" id="{8D4519D4-3D01-E9F6-CDD1-E71665C6340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4876281" y="7049918"/>
            <a:ext cx="645068" cy="667284"/>
          </a:xfrm>
          <a:prstGeom prst="rect">
            <a:avLst/>
          </a:prstGeom>
          <a:noFill/>
          <a:extLst>
            <a:ext uri="{909E8E84-426E-40DD-AFC4-6F175D3DCCD1}">
              <a14:hiddenFill xmlns:a14="http://schemas.microsoft.com/office/drawing/2010/main">
                <a:solidFill>
                  <a:srgbClr val="FFFFFF"/>
                </a:solidFill>
              </a14:hiddenFill>
            </a:ext>
          </a:extLst>
        </p:spPr>
      </p:pic>
      <p:sp>
        <p:nvSpPr>
          <p:cNvPr id="65" name="Freeform 39">
            <a:extLst>
              <a:ext uri="{FF2B5EF4-FFF2-40B4-BE49-F238E27FC236}">
                <a16:creationId xmlns:a16="http://schemas.microsoft.com/office/drawing/2014/main" id="{6147C690-A288-5B56-FCC8-0D2D4B11E0C0}"/>
              </a:ext>
            </a:extLst>
          </p:cNvPr>
          <p:cNvSpPr>
            <a:spLocks noChangeAspect="1"/>
          </p:cNvSpPr>
          <p:nvPr/>
        </p:nvSpPr>
        <p:spPr>
          <a:xfrm>
            <a:off x="14946407" y="5869381"/>
            <a:ext cx="560909" cy="490795"/>
          </a:xfrm>
          <a:custGeom>
            <a:avLst/>
            <a:gdLst/>
            <a:ahLst/>
            <a:cxnLst/>
            <a:rect l="l" t="t" r="r" b="b"/>
            <a:pathLst>
              <a:path w="683220" h="597817">
                <a:moveTo>
                  <a:pt x="0" y="0"/>
                </a:moveTo>
                <a:lnTo>
                  <a:pt x="683220" y="0"/>
                </a:lnTo>
                <a:lnTo>
                  <a:pt x="683220" y="597818"/>
                </a:lnTo>
                <a:lnTo>
                  <a:pt x="0" y="59781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MY"/>
          </a:p>
        </p:txBody>
      </p:sp>
      <p:sp>
        <p:nvSpPr>
          <p:cNvPr id="66" name="TextBox 66">
            <a:extLst>
              <a:ext uri="{FF2B5EF4-FFF2-40B4-BE49-F238E27FC236}">
                <a16:creationId xmlns:a16="http://schemas.microsoft.com/office/drawing/2014/main" id="{5905F66D-A66F-FD96-AC03-68E727B562E2}"/>
              </a:ext>
            </a:extLst>
          </p:cNvPr>
          <p:cNvSpPr txBox="1"/>
          <p:nvPr/>
        </p:nvSpPr>
        <p:spPr>
          <a:xfrm>
            <a:off x="15836874" y="5932701"/>
            <a:ext cx="2155055" cy="782778"/>
          </a:xfrm>
          <a:prstGeom prst="rect">
            <a:avLst/>
          </a:prstGeom>
        </p:spPr>
        <p:txBody>
          <a:bodyPr lIns="0" tIns="0" rIns="0" bIns="0" rtlCol="0" anchor="t">
            <a:spAutoFit/>
          </a:bodyPr>
          <a:lstStyle/>
          <a:p>
            <a:pPr>
              <a:lnSpc>
                <a:spcPts val="2100"/>
              </a:lnSpc>
            </a:pPr>
            <a:r>
              <a:rPr lang="en-US" sz="1400">
                <a:solidFill>
                  <a:srgbClr val="FFFFFF"/>
                </a:solidFill>
                <a:latin typeface="Inter Bold"/>
              </a:rPr>
              <a:t>Media, Entertainment, Gamers, Action Game Fans </a:t>
            </a:r>
          </a:p>
        </p:txBody>
      </p:sp>
      <p:sp>
        <p:nvSpPr>
          <p:cNvPr id="20" name="TextBox 63">
            <a:extLst>
              <a:ext uri="{FF2B5EF4-FFF2-40B4-BE49-F238E27FC236}">
                <a16:creationId xmlns:a16="http://schemas.microsoft.com/office/drawing/2014/main" id="{9DC49E13-2179-262D-E6BB-B3A9D9CFC6D2}"/>
              </a:ext>
            </a:extLst>
          </p:cNvPr>
          <p:cNvSpPr txBox="1"/>
          <p:nvPr/>
        </p:nvSpPr>
        <p:spPr>
          <a:xfrm>
            <a:off x="9219163" y="8338843"/>
            <a:ext cx="1882614" cy="1343701"/>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16,447,137</a:t>
            </a:r>
          </a:p>
          <a:p>
            <a:pPr algn="ctr">
              <a:lnSpc>
                <a:spcPts val="5599"/>
              </a:lnSpc>
            </a:pPr>
            <a:endParaRPr lang="en-US" sz="3999">
              <a:solidFill>
                <a:srgbClr val="F900B0"/>
              </a:solidFill>
              <a:latin typeface="Bebas Neue Bold"/>
            </a:endParaRPr>
          </a:p>
        </p:txBody>
      </p:sp>
      <p:sp>
        <p:nvSpPr>
          <p:cNvPr id="21" name="TextBox 64">
            <a:extLst>
              <a:ext uri="{FF2B5EF4-FFF2-40B4-BE49-F238E27FC236}">
                <a16:creationId xmlns:a16="http://schemas.microsoft.com/office/drawing/2014/main" id="{5D65948F-7A53-DFBF-EF84-E70FCD4DFA66}"/>
              </a:ext>
            </a:extLst>
          </p:cNvPr>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10,821,608</a:t>
            </a:r>
          </a:p>
        </p:txBody>
      </p:sp>
      <p:grpSp>
        <p:nvGrpSpPr>
          <p:cNvPr id="22" name="Group 21">
            <a:extLst>
              <a:ext uri="{FF2B5EF4-FFF2-40B4-BE49-F238E27FC236}">
                <a16:creationId xmlns:a16="http://schemas.microsoft.com/office/drawing/2014/main" id="{1D8AC167-6C41-01A7-801D-4370FBA957C7}"/>
              </a:ext>
            </a:extLst>
          </p:cNvPr>
          <p:cNvGrpSpPr/>
          <p:nvPr/>
        </p:nvGrpSpPr>
        <p:grpSpPr>
          <a:xfrm>
            <a:off x="13270588" y="4645020"/>
            <a:ext cx="2883812" cy="346080"/>
            <a:chOff x="13610204" y="4638398"/>
            <a:chExt cx="2883812" cy="346080"/>
          </a:xfrm>
        </p:grpSpPr>
        <p:pic>
          <p:nvPicPr>
            <p:cNvPr id="46" name="Graphic 45" descr="Badge Question Mark with solid fill">
              <a:extLst>
                <a:ext uri="{FF2B5EF4-FFF2-40B4-BE49-F238E27FC236}">
                  <a16:creationId xmlns:a16="http://schemas.microsoft.com/office/drawing/2014/main" id="{485C0BD3-8674-3415-B161-3790657BC8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3610204" y="4642267"/>
              <a:ext cx="342211" cy="342211"/>
            </a:xfrm>
            <a:prstGeom prst="rect">
              <a:avLst/>
            </a:prstGeom>
          </p:spPr>
        </p:pic>
        <p:sp>
          <p:nvSpPr>
            <p:cNvPr id="51" name="TextBox 54">
              <a:extLst>
                <a:ext uri="{FF2B5EF4-FFF2-40B4-BE49-F238E27FC236}">
                  <a16:creationId xmlns:a16="http://schemas.microsoft.com/office/drawing/2014/main" id="{C5475129-CECC-CC52-F1A6-D6E90F8F18A4}"/>
                </a:ext>
              </a:extLst>
            </p:cNvPr>
            <p:cNvSpPr txBox="1"/>
            <p:nvPr/>
          </p:nvSpPr>
          <p:spPr>
            <a:xfrm>
              <a:off x="14061223" y="463839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(42.4%)</a:t>
              </a:r>
            </a:p>
          </p:txBody>
        </p:sp>
      </p:grpSp>
    </p:spTree>
    <p:extLst>
      <p:ext uri="{BB962C8B-B14F-4D97-AF65-F5344CB8AC3E}">
        <p14:creationId xmlns:p14="http://schemas.microsoft.com/office/powerpoint/2010/main" val="327969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7687"/>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flipV="1">
            <a:off x="0" y="8262639"/>
            <a:ext cx="18287999" cy="3"/>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7" name="Freeform 17"/>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1" name="Freeform 21"/>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2" name="Freeform 22"/>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3" name="Freeform 23"/>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3" name="Group 33"/>
          <p:cNvGrpSpPr/>
          <p:nvPr/>
        </p:nvGrpSpPr>
        <p:grpSpPr>
          <a:xfrm>
            <a:off x="14427409" y="8554197"/>
            <a:ext cx="679082" cy="789828"/>
            <a:chOff x="0" y="0"/>
            <a:chExt cx="905442" cy="1053104"/>
          </a:xfrm>
        </p:grpSpPr>
        <p:grpSp>
          <p:nvGrpSpPr>
            <p:cNvPr id="34" name="Group 34"/>
            <p:cNvGrpSpPr>
              <a:grpSpLocks noChangeAspect="1"/>
            </p:cNvGrpSpPr>
            <p:nvPr/>
          </p:nvGrpSpPr>
          <p:grpSpPr>
            <a:xfrm>
              <a:off x="0" y="0"/>
              <a:ext cx="905442" cy="1053104"/>
              <a:chOff x="0" y="0"/>
              <a:chExt cx="3937000" cy="4579056"/>
            </a:xfrm>
          </p:grpSpPr>
          <p:sp>
            <p:nvSpPr>
              <p:cNvPr id="35" name="Freeform 35"/>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6" name="Freeform 36"/>
          <p:cNvSpPr/>
          <p:nvPr/>
        </p:nvSpPr>
        <p:spPr>
          <a:xfrm>
            <a:off x="7677004" y="6341910"/>
            <a:ext cx="667800" cy="1079183"/>
          </a:xfrm>
          <a:custGeom>
            <a:avLst/>
            <a:gdLst/>
            <a:ahLst/>
            <a:cxnLst/>
            <a:rect l="l" t="t" r="r" b="b"/>
            <a:pathLst>
              <a:path w="667800" h="1079183">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7" name="AutoShape 37"/>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9" name="Freeform 39"/>
          <p:cNvSpPr/>
          <p:nvPr/>
        </p:nvSpPr>
        <p:spPr>
          <a:xfrm>
            <a:off x="15011400" y="689610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42" name="TextBox 42"/>
          <p:cNvSpPr txBox="1"/>
          <p:nvPr/>
        </p:nvSpPr>
        <p:spPr>
          <a:xfrm>
            <a:off x="562900" y="3739468"/>
            <a:ext cx="3827057" cy="259461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Astro </a:t>
            </a:r>
            <a:r>
              <a:rPr lang="en-US" sz="2099" err="1">
                <a:solidFill>
                  <a:srgbClr val="FEFFFF"/>
                </a:solidFill>
                <a:latin typeface="Inter"/>
              </a:rPr>
              <a:t>Gempak</a:t>
            </a:r>
            <a:r>
              <a:rPr lang="en-US" sz="2099">
                <a:solidFill>
                  <a:srgbClr val="FEFFFF"/>
                </a:solidFill>
                <a:latin typeface="Inter"/>
              </a:rPr>
              <a:t> is the No. 1 Malay entertainment digital platform amongst </a:t>
            </a:r>
            <a:r>
              <a:rPr lang="en-US" sz="2099" err="1">
                <a:solidFill>
                  <a:srgbClr val="FEFFFF"/>
                </a:solidFill>
                <a:latin typeface="Inter"/>
              </a:rPr>
              <a:t>Malaynials</a:t>
            </a:r>
            <a:r>
              <a:rPr lang="en-US" sz="2099">
                <a:solidFill>
                  <a:srgbClr val="FEFFFF"/>
                </a:solidFill>
                <a:latin typeface="Inter"/>
              </a:rPr>
              <a:t>. Its broad content ecosystem covers entertainment, drama, Islamic, lifestyle, comedy and kids.</a:t>
            </a:r>
          </a:p>
        </p:txBody>
      </p:sp>
      <p:sp>
        <p:nvSpPr>
          <p:cNvPr id="43" name="TextBox 43"/>
          <p:cNvSpPr txBox="1"/>
          <p:nvPr/>
        </p:nvSpPr>
        <p:spPr>
          <a:xfrm>
            <a:off x="10780082" y="6196888"/>
            <a:ext cx="920068"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744723" cy="696595"/>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6729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1339329" y="6523852"/>
            <a:ext cx="2280730"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3" tooltip="https://gempak.com"/>
              </a:rPr>
              <a:t>gempak.com</a:t>
            </a:r>
          </a:p>
        </p:txBody>
      </p:sp>
      <p:sp>
        <p:nvSpPr>
          <p:cNvPr id="52" name="TextBox 52"/>
          <p:cNvSpPr txBox="1"/>
          <p:nvPr/>
        </p:nvSpPr>
        <p:spPr>
          <a:xfrm>
            <a:off x="14061224" y="9563214"/>
            <a:ext cx="3572336"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3" name="TextBox 53"/>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4" name="TextBox 54"/>
          <p:cNvSpPr txBox="1"/>
          <p:nvPr/>
        </p:nvSpPr>
        <p:spPr>
          <a:xfrm>
            <a:off x="12288295" y="33909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(1.2%)</a:t>
            </a:r>
          </a:p>
          <a:p>
            <a:pPr algn="just">
              <a:lnSpc>
                <a:spcPts val="2939"/>
              </a:lnSpc>
            </a:pPr>
            <a:r>
              <a:rPr lang="en-US" sz="2099">
                <a:solidFill>
                  <a:srgbClr val="FFFFFF"/>
                </a:solidFill>
                <a:latin typeface="Inter Bold"/>
              </a:rPr>
              <a:t>25 - 34 </a:t>
            </a:r>
            <a:r>
              <a:rPr lang="en-US" sz="2099">
                <a:solidFill>
                  <a:srgbClr val="F900B0"/>
                </a:solidFill>
                <a:latin typeface="Inter Bold"/>
              </a:rPr>
              <a:t>(3.4%)</a:t>
            </a:r>
          </a:p>
          <a:p>
            <a:pPr algn="just">
              <a:lnSpc>
                <a:spcPts val="2939"/>
              </a:lnSpc>
            </a:pPr>
            <a:r>
              <a:rPr lang="en-US" sz="2099">
                <a:solidFill>
                  <a:srgbClr val="FFFFFF"/>
                </a:solidFill>
                <a:latin typeface="Inter Bold"/>
              </a:rPr>
              <a:t>35 - 44 </a:t>
            </a:r>
            <a:r>
              <a:rPr lang="en-US" sz="2099">
                <a:solidFill>
                  <a:srgbClr val="F900B0"/>
                </a:solidFill>
                <a:latin typeface="Inter Bold"/>
              </a:rPr>
              <a:t>(9.8%)</a:t>
            </a:r>
          </a:p>
          <a:p>
            <a:pPr algn="just">
              <a:lnSpc>
                <a:spcPts val="2939"/>
              </a:lnSpc>
            </a:pPr>
            <a:endParaRPr lang="en-US" sz="2099">
              <a:solidFill>
                <a:srgbClr val="F900B0"/>
              </a:solidFill>
              <a:latin typeface="Inter Bold"/>
            </a:endParaRPr>
          </a:p>
        </p:txBody>
      </p:sp>
      <p:sp>
        <p:nvSpPr>
          <p:cNvPr id="55" name="TextBox 55"/>
          <p:cNvSpPr txBox="1"/>
          <p:nvPr/>
        </p:nvSpPr>
        <p:spPr>
          <a:xfrm>
            <a:off x="6699009" y="1825959"/>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1,753,634</a:t>
            </a:r>
          </a:p>
        </p:txBody>
      </p:sp>
      <p:sp>
        <p:nvSpPr>
          <p:cNvPr id="56" name="TextBox 56"/>
          <p:cNvSpPr txBox="1"/>
          <p:nvPr/>
        </p:nvSpPr>
        <p:spPr>
          <a:xfrm>
            <a:off x="6699009" y="3241914"/>
            <a:ext cx="161409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7,629,059</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0:02:28</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49.2%</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50.8%</a:t>
            </a:r>
          </a:p>
        </p:txBody>
      </p:sp>
      <p:sp>
        <p:nvSpPr>
          <p:cNvPr id="63" name="TextBox 63"/>
          <p:cNvSpPr txBox="1"/>
          <p:nvPr/>
        </p:nvSpPr>
        <p:spPr>
          <a:xfrm>
            <a:off x="9211200" y="8338843"/>
            <a:ext cx="188261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12,538,940</a:t>
            </a:r>
          </a:p>
        </p:txBody>
      </p:sp>
      <p:sp>
        <p:nvSpPr>
          <p:cNvPr id="64" name="TextBox 64"/>
          <p:cNvSpPr txBox="1"/>
          <p:nvPr/>
        </p:nvSpPr>
        <p:spPr>
          <a:xfrm>
            <a:off x="15325363" y="8647430"/>
            <a:ext cx="1933937"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6,575,591</a:t>
            </a:r>
          </a:p>
        </p:txBody>
      </p:sp>
      <p:sp>
        <p:nvSpPr>
          <p:cNvPr id="65" name="TextBox 65"/>
          <p:cNvSpPr txBox="1"/>
          <p:nvPr/>
        </p:nvSpPr>
        <p:spPr>
          <a:xfrm>
            <a:off x="14061226" y="540705"/>
            <a:ext cx="3777540"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390900"/>
            <a:ext cx="2275956" cy="1086003"/>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(11.5%)</a:t>
            </a:r>
          </a:p>
          <a:p>
            <a:pPr algn="just">
              <a:lnSpc>
                <a:spcPts val="2939"/>
              </a:lnSpc>
            </a:pPr>
            <a:r>
              <a:rPr lang="en-US" sz="2099">
                <a:solidFill>
                  <a:srgbClr val="FFFFFF"/>
                </a:solidFill>
                <a:latin typeface="Inter Bold"/>
              </a:rPr>
              <a:t>55 - 64 </a:t>
            </a:r>
            <a:r>
              <a:rPr lang="en-US" sz="2099">
                <a:solidFill>
                  <a:srgbClr val="F900B0"/>
                </a:solidFill>
                <a:latin typeface="Inter Bold"/>
              </a:rPr>
              <a:t>(15.0%)</a:t>
            </a:r>
          </a:p>
          <a:p>
            <a:pPr algn="just">
              <a:lnSpc>
                <a:spcPts val="2939"/>
              </a:lnSpc>
            </a:pPr>
            <a:r>
              <a:rPr lang="en-US" sz="2099">
                <a:solidFill>
                  <a:srgbClr val="FFFFFF"/>
                </a:solidFill>
                <a:latin typeface="Inter Bold"/>
              </a:rPr>
              <a:t>65+ </a:t>
            </a:r>
            <a:r>
              <a:rPr lang="en-US" sz="2099">
                <a:solidFill>
                  <a:srgbClr val="F900B0"/>
                </a:solidFill>
                <a:latin typeface="Inter Bold"/>
              </a:rPr>
              <a:t>(1.2%)</a:t>
            </a:r>
          </a:p>
        </p:txBody>
      </p:sp>
      <p:sp>
        <p:nvSpPr>
          <p:cNvPr id="71" name="Freeform 23">
            <a:hlinkClick r:id="rId14"/>
            <a:extLst>
              <a:ext uri="{FF2B5EF4-FFF2-40B4-BE49-F238E27FC236}">
                <a16:creationId xmlns:a16="http://schemas.microsoft.com/office/drawing/2014/main" id="{7A16D9D5-0FCB-22F2-9976-C69C0ADDE6D3}"/>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72" name="Freeform 24">
            <a:hlinkClick r:id="rId17"/>
            <a:extLst>
              <a:ext uri="{FF2B5EF4-FFF2-40B4-BE49-F238E27FC236}">
                <a16:creationId xmlns:a16="http://schemas.microsoft.com/office/drawing/2014/main" id="{E30C3485-3900-5FA3-3B84-73CD0EEABF39}"/>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MY"/>
          </a:p>
        </p:txBody>
      </p:sp>
      <p:sp>
        <p:nvSpPr>
          <p:cNvPr id="73" name="Freeform 25">
            <a:hlinkClick r:id="rId20"/>
            <a:extLst>
              <a:ext uri="{FF2B5EF4-FFF2-40B4-BE49-F238E27FC236}">
                <a16:creationId xmlns:a16="http://schemas.microsoft.com/office/drawing/2014/main" id="{DD077044-9818-441D-7A6F-7A0170E06B26}"/>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grpSp>
        <p:nvGrpSpPr>
          <p:cNvPr id="74" name="Group 27">
            <a:extLst>
              <a:ext uri="{FF2B5EF4-FFF2-40B4-BE49-F238E27FC236}">
                <a16:creationId xmlns:a16="http://schemas.microsoft.com/office/drawing/2014/main" id="{9F15481D-F6FA-A6C5-84B7-BC5367F5E2D2}"/>
              </a:ext>
            </a:extLst>
          </p:cNvPr>
          <p:cNvGrpSpPr/>
          <p:nvPr/>
        </p:nvGrpSpPr>
        <p:grpSpPr>
          <a:xfrm>
            <a:off x="11161064" y="9036873"/>
            <a:ext cx="617173" cy="617173"/>
            <a:chOff x="0" y="0"/>
            <a:chExt cx="822897" cy="822897"/>
          </a:xfrm>
        </p:grpSpPr>
        <p:grpSp>
          <p:nvGrpSpPr>
            <p:cNvPr id="75" name="Group 28">
              <a:extLst>
                <a:ext uri="{FF2B5EF4-FFF2-40B4-BE49-F238E27FC236}">
                  <a16:creationId xmlns:a16="http://schemas.microsoft.com/office/drawing/2014/main" id="{18430E4A-834E-E502-C70D-5F1B091278A6}"/>
                </a:ext>
              </a:extLst>
            </p:cNvPr>
            <p:cNvGrpSpPr/>
            <p:nvPr/>
          </p:nvGrpSpPr>
          <p:grpSpPr>
            <a:xfrm>
              <a:off x="0" y="0"/>
              <a:ext cx="822897" cy="822897"/>
              <a:chOff x="0" y="0"/>
              <a:chExt cx="812800" cy="812800"/>
            </a:xfrm>
          </p:grpSpPr>
          <p:sp>
            <p:nvSpPr>
              <p:cNvPr id="77" name="Freeform 29">
                <a:extLst>
                  <a:ext uri="{FF2B5EF4-FFF2-40B4-BE49-F238E27FC236}">
                    <a16:creationId xmlns:a16="http://schemas.microsoft.com/office/drawing/2014/main" id="{5FAF676A-71FF-13E2-060D-EA486AFF37B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8" name="TextBox 30">
                <a:extLst>
                  <a:ext uri="{FF2B5EF4-FFF2-40B4-BE49-F238E27FC236}">
                    <a16:creationId xmlns:a16="http://schemas.microsoft.com/office/drawing/2014/main" id="{196885BC-CB38-59E9-23E0-E5B822E22985}"/>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6" name="Freeform 31">
              <a:hlinkClick r:id="rId23"/>
              <a:extLst>
                <a:ext uri="{FF2B5EF4-FFF2-40B4-BE49-F238E27FC236}">
                  <a16:creationId xmlns:a16="http://schemas.microsoft.com/office/drawing/2014/main" id="{3680C57A-A3FF-D3A9-5318-EFED3B783F88}"/>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4"/>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5"/>
            <a:extLst>
              <a:ext uri="{FF2B5EF4-FFF2-40B4-BE49-F238E27FC236}">
                <a16:creationId xmlns:a16="http://schemas.microsoft.com/office/drawing/2014/main" id="{78BFD08C-CBC4-7740-9F24-B5071F618FE4}"/>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4" name="Freeform 17">
            <a:extLst>
              <a:ext uri="{FF2B5EF4-FFF2-40B4-BE49-F238E27FC236}">
                <a16:creationId xmlns:a16="http://schemas.microsoft.com/office/drawing/2014/main" id="{6EB1A64B-16E1-1B6A-E007-68874817EFB8}"/>
              </a:ext>
            </a:extLst>
          </p:cNvPr>
          <p:cNvSpPr/>
          <p:nvPr/>
        </p:nvSpPr>
        <p:spPr>
          <a:xfrm>
            <a:off x="10965852" y="1649689"/>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MY"/>
          </a:p>
        </p:txBody>
      </p:sp>
      <p:sp>
        <p:nvSpPr>
          <p:cNvPr id="25" name="Freeform 18">
            <a:extLst>
              <a:ext uri="{FF2B5EF4-FFF2-40B4-BE49-F238E27FC236}">
                <a16:creationId xmlns:a16="http://schemas.microsoft.com/office/drawing/2014/main" id="{F0D63F3E-D6A2-0B2E-0F80-5280B353D0E4}"/>
              </a:ext>
            </a:extLst>
          </p:cNvPr>
          <p:cNvSpPr/>
          <p:nvPr/>
        </p:nvSpPr>
        <p:spPr>
          <a:xfrm>
            <a:off x="15080652" y="1582117"/>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MY"/>
          </a:p>
        </p:txBody>
      </p:sp>
      <p:sp>
        <p:nvSpPr>
          <p:cNvPr id="26" name="Freeform 19">
            <a:extLst>
              <a:ext uri="{FF2B5EF4-FFF2-40B4-BE49-F238E27FC236}">
                <a16:creationId xmlns:a16="http://schemas.microsoft.com/office/drawing/2014/main" id="{2BFB8F28-4389-8ED7-D1ED-0B157574F2DF}"/>
              </a:ext>
            </a:extLst>
          </p:cNvPr>
          <p:cNvSpPr/>
          <p:nvPr/>
        </p:nvSpPr>
        <p:spPr>
          <a:xfrm>
            <a:off x="13099452" y="1528741"/>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MY"/>
          </a:p>
        </p:txBody>
      </p:sp>
      <p:sp>
        <p:nvSpPr>
          <p:cNvPr id="27" name="TextBox 60">
            <a:extLst>
              <a:ext uri="{FF2B5EF4-FFF2-40B4-BE49-F238E27FC236}">
                <a16:creationId xmlns:a16="http://schemas.microsoft.com/office/drawing/2014/main" id="{E72C81A1-11F3-1C89-78D1-27E0C5554919}"/>
              </a:ext>
            </a:extLst>
          </p:cNvPr>
          <p:cNvSpPr txBox="1"/>
          <p:nvPr/>
        </p:nvSpPr>
        <p:spPr>
          <a:xfrm>
            <a:off x="11880251" y="1607355"/>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5.0%</a:t>
            </a:r>
          </a:p>
        </p:txBody>
      </p:sp>
      <p:sp>
        <p:nvSpPr>
          <p:cNvPr id="28" name="TextBox 61">
            <a:extLst>
              <a:ext uri="{FF2B5EF4-FFF2-40B4-BE49-F238E27FC236}">
                <a16:creationId xmlns:a16="http://schemas.microsoft.com/office/drawing/2014/main" id="{600518E6-2CA5-0DB2-536C-C95CC83CB36B}"/>
              </a:ext>
            </a:extLst>
          </p:cNvPr>
          <p:cNvSpPr txBox="1"/>
          <p:nvPr/>
        </p:nvSpPr>
        <p:spPr>
          <a:xfrm>
            <a:off x="13785252" y="1607355"/>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93.9%</a:t>
            </a:r>
          </a:p>
        </p:txBody>
      </p:sp>
      <p:sp>
        <p:nvSpPr>
          <p:cNvPr id="29" name="TextBox 62">
            <a:extLst>
              <a:ext uri="{FF2B5EF4-FFF2-40B4-BE49-F238E27FC236}">
                <a16:creationId xmlns:a16="http://schemas.microsoft.com/office/drawing/2014/main" id="{04C04672-4A35-791D-A70D-3C86B745D9DB}"/>
              </a:ext>
            </a:extLst>
          </p:cNvPr>
          <p:cNvSpPr txBox="1"/>
          <p:nvPr/>
        </p:nvSpPr>
        <p:spPr>
          <a:xfrm>
            <a:off x="15842652" y="1667599"/>
            <a:ext cx="1127760" cy="625556"/>
          </a:xfrm>
          <a:prstGeom prst="rect">
            <a:avLst/>
          </a:prstGeom>
        </p:spPr>
        <p:txBody>
          <a:bodyPr wrap="square" lIns="0" tIns="0" rIns="0" bIns="0" rtlCol="0" anchor="t">
            <a:spAutoFit/>
          </a:bodyPr>
          <a:lstStyle/>
          <a:p>
            <a:r>
              <a:rPr lang="en-MY" sz="4000" b="0" i="0">
                <a:solidFill>
                  <a:srgbClr val="F900B0"/>
                </a:solidFill>
                <a:effectLst/>
                <a:latin typeface="Bebas Neue" panose="020B0606020202050201" pitchFamily="34" charset="0"/>
              </a:rPr>
              <a:t>0.8% </a:t>
            </a:r>
            <a:endParaRPr lang="en-MY" sz="4000">
              <a:solidFill>
                <a:srgbClr val="F900B0"/>
              </a:solidFill>
              <a:latin typeface="Bebas Neue" panose="020B0606020202050201" pitchFamily="34" charset="0"/>
            </a:endParaRPr>
          </a:p>
        </p:txBody>
      </p:sp>
      <p:sp>
        <p:nvSpPr>
          <p:cNvPr id="32" name="TextBox 67">
            <a:extLst>
              <a:ext uri="{FF2B5EF4-FFF2-40B4-BE49-F238E27FC236}">
                <a16:creationId xmlns:a16="http://schemas.microsoft.com/office/drawing/2014/main" id="{C3182FC2-11A2-4FF4-82A4-7BE0B0BA92D9}"/>
              </a:ext>
            </a:extLst>
          </p:cNvPr>
          <p:cNvSpPr txBox="1"/>
          <p:nvPr/>
        </p:nvSpPr>
        <p:spPr>
          <a:xfrm>
            <a:off x="15982766" y="6905370"/>
            <a:ext cx="2002655" cy="785793"/>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Food  &amp; Dining / Cooking  Enthusiasts/ Aspiring Chefs</a:t>
            </a:r>
            <a:endParaRPr lang="en-US" sz="1500" b="1">
              <a:solidFill>
                <a:schemeClr val="bg1"/>
              </a:solidFill>
              <a:latin typeface="Inter" panose="020B0604020202020204" charset="0"/>
              <a:ea typeface="Inter" panose="020B0604020202020204" charset="0"/>
            </a:endParaRPr>
          </a:p>
        </p:txBody>
      </p:sp>
      <p:sp>
        <p:nvSpPr>
          <p:cNvPr id="82" name="Freeform 39">
            <a:extLst>
              <a:ext uri="{FF2B5EF4-FFF2-40B4-BE49-F238E27FC236}">
                <a16:creationId xmlns:a16="http://schemas.microsoft.com/office/drawing/2014/main" id="{6E444847-A62A-E697-22B8-DAA35D52EF0C}"/>
              </a:ext>
            </a:extLst>
          </p:cNvPr>
          <p:cNvSpPr/>
          <p:nvPr/>
        </p:nvSpPr>
        <p:spPr>
          <a:xfrm>
            <a:off x="11887200" y="6964661"/>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83" name="TextBox 70">
            <a:extLst>
              <a:ext uri="{FF2B5EF4-FFF2-40B4-BE49-F238E27FC236}">
                <a16:creationId xmlns:a16="http://schemas.microsoft.com/office/drawing/2014/main" id="{F0FA5A3E-0B4C-B17D-4E2E-DA93B576F525}"/>
              </a:ext>
            </a:extLst>
          </p:cNvPr>
          <p:cNvSpPr txBox="1"/>
          <p:nvPr/>
        </p:nvSpPr>
        <p:spPr>
          <a:xfrm>
            <a:off x="12721460" y="6991057"/>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pic>
        <p:nvPicPr>
          <p:cNvPr id="1026" name="Picture 2">
            <a:extLst>
              <a:ext uri="{FF2B5EF4-FFF2-40B4-BE49-F238E27FC236}">
                <a16:creationId xmlns:a16="http://schemas.microsoft.com/office/drawing/2014/main" id="{9BADAC4F-C8D3-6AD5-8BB9-FE8D252A91E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18524" y="1699018"/>
            <a:ext cx="3187762" cy="159388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587DFDD2-0145-FE8E-DA09-2A4EE7770563}"/>
              </a:ext>
            </a:extLst>
          </p:cNvPr>
          <p:cNvSpPr txBox="1"/>
          <p:nvPr/>
        </p:nvSpPr>
        <p:spPr>
          <a:xfrm>
            <a:off x="945661" y="6896100"/>
            <a:ext cx="3245339" cy="400110"/>
          </a:xfrm>
          <a:prstGeom prst="rect">
            <a:avLst/>
          </a:prstGeom>
          <a:noFill/>
        </p:spPr>
        <p:txBody>
          <a:bodyPr wrap="square" rtlCol="0">
            <a:spAutoFit/>
          </a:bodyPr>
          <a:lstStyle/>
          <a:p>
            <a:r>
              <a:rPr lang="en-MY" sz="2000">
                <a:solidFill>
                  <a:schemeClr val="bg1"/>
                </a:solidFill>
                <a:latin typeface="Inter" panose="020B0604020202020204" charset="0"/>
                <a:ea typeface="Inter" panose="020B0604020202020204" charset="0"/>
                <a:hlinkClick r:id="rId36"/>
              </a:rPr>
              <a:t>gempak.com/rojakdaily</a:t>
            </a:r>
            <a:r>
              <a:rPr lang="en-MY" sz="2000">
                <a:solidFill>
                  <a:schemeClr val="bg1"/>
                </a:solidFill>
                <a:latin typeface="Inter" panose="020B0604020202020204" charset="0"/>
                <a:ea typeface="Inter" panose="020B0604020202020204" charset="0"/>
              </a:rPr>
              <a:t> </a:t>
            </a:r>
          </a:p>
        </p:txBody>
      </p:sp>
      <p:sp>
        <p:nvSpPr>
          <p:cNvPr id="16" name="TextBox 46">
            <a:extLst>
              <a:ext uri="{FF2B5EF4-FFF2-40B4-BE49-F238E27FC236}">
                <a16:creationId xmlns:a16="http://schemas.microsoft.com/office/drawing/2014/main" id="{BC3C2D82-8521-CC24-30F7-FAACB8B2C9FD}"/>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46" name="TextBox 65">
            <a:extLst>
              <a:ext uri="{FF2B5EF4-FFF2-40B4-BE49-F238E27FC236}">
                <a16:creationId xmlns:a16="http://schemas.microsoft.com/office/drawing/2014/main" id="{9408BBD6-6B0E-26E4-5F6A-15910CF7F84B}"/>
              </a:ext>
            </a:extLst>
          </p:cNvPr>
          <p:cNvSpPr txBox="1"/>
          <p:nvPr/>
        </p:nvSpPr>
        <p:spPr>
          <a:xfrm>
            <a:off x="12721460" y="5850273"/>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Readers/Avid Political News Reader</a:t>
            </a:r>
          </a:p>
        </p:txBody>
      </p:sp>
      <p:sp>
        <p:nvSpPr>
          <p:cNvPr id="60" name="Freeform 39">
            <a:extLst>
              <a:ext uri="{FF2B5EF4-FFF2-40B4-BE49-F238E27FC236}">
                <a16:creationId xmlns:a16="http://schemas.microsoft.com/office/drawing/2014/main" id="{806255D0-62E8-D41E-BC4E-1ECA5B11F6BB}"/>
              </a:ext>
            </a:extLst>
          </p:cNvPr>
          <p:cNvSpPr/>
          <p:nvPr/>
        </p:nvSpPr>
        <p:spPr>
          <a:xfrm>
            <a:off x="11893877" y="6074174"/>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MY"/>
          </a:p>
        </p:txBody>
      </p:sp>
      <p:sp>
        <p:nvSpPr>
          <p:cNvPr id="18" name="TextBox 67">
            <a:extLst>
              <a:ext uri="{FF2B5EF4-FFF2-40B4-BE49-F238E27FC236}">
                <a16:creationId xmlns:a16="http://schemas.microsoft.com/office/drawing/2014/main" id="{636F6A01-67E8-9C85-6187-B5A1008739C5}"/>
              </a:ext>
            </a:extLst>
          </p:cNvPr>
          <p:cNvSpPr txBox="1"/>
          <p:nvPr/>
        </p:nvSpPr>
        <p:spPr>
          <a:xfrm>
            <a:off x="15949996" y="5850273"/>
            <a:ext cx="2098704" cy="247184"/>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Travel/ Travel Buffs</a:t>
            </a:r>
          </a:p>
        </p:txBody>
      </p:sp>
      <p:grpSp>
        <p:nvGrpSpPr>
          <p:cNvPr id="38" name="Group 37">
            <a:extLst>
              <a:ext uri="{FF2B5EF4-FFF2-40B4-BE49-F238E27FC236}">
                <a16:creationId xmlns:a16="http://schemas.microsoft.com/office/drawing/2014/main" id="{EDE53D7F-C397-A1C2-A8CF-7AF26D4BDC5D}"/>
              </a:ext>
            </a:extLst>
          </p:cNvPr>
          <p:cNvGrpSpPr/>
          <p:nvPr/>
        </p:nvGrpSpPr>
        <p:grpSpPr>
          <a:xfrm>
            <a:off x="13270588" y="4568820"/>
            <a:ext cx="2883812" cy="346080"/>
            <a:chOff x="13610204" y="4638398"/>
            <a:chExt cx="2883812" cy="346080"/>
          </a:xfrm>
        </p:grpSpPr>
        <p:pic>
          <p:nvPicPr>
            <p:cNvPr id="30" name="Graphic 29" descr="Badge Question Mark with solid fill">
              <a:extLst>
                <a:ext uri="{FF2B5EF4-FFF2-40B4-BE49-F238E27FC236}">
                  <a16:creationId xmlns:a16="http://schemas.microsoft.com/office/drawing/2014/main" id="{4ACC19ED-5B0E-CDB4-E329-89DE93B0FFA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3610204" y="4642267"/>
              <a:ext cx="342211" cy="342211"/>
            </a:xfrm>
            <a:prstGeom prst="rect">
              <a:avLst/>
            </a:prstGeom>
          </p:spPr>
        </p:pic>
        <p:sp>
          <p:nvSpPr>
            <p:cNvPr id="31" name="TextBox 54">
              <a:extLst>
                <a:ext uri="{FF2B5EF4-FFF2-40B4-BE49-F238E27FC236}">
                  <a16:creationId xmlns:a16="http://schemas.microsoft.com/office/drawing/2014/main" id="{8879050D-39D2-E314-48BA-13D1F66C6D20}"/>
                </a:ext>
              </a:extLst>
            </p:cNvPr>
            <p:cNvSpPr txBox="1"/>
            <p:nvPr/>
          </p:nvSpPr>
          <p:spPr>
            <a:xfrm>
              <a:off x="14061223" y="463839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(57.9%)</a:t>
              </a:r>
            </a:p>
          </p:txBody>
        </p:sp>
      </p:grpSp>
      <p:pic>
        <p:nvPicPr>
          <p:cNvPr id="20" name="Graphic 19" descr="Take Off with solid fill">
            <a:extLst>
              <a:ext uri="{FF2B5EF4-FFF2-40B4-BE49-F238E27FC236}">
                <a16:creationId xmlns:a16="http://schemas.microsoft.com/office/drawing/2014/main" id="{21D2EB04-8A8F-39FC-6C67-4F910FDC8DEE}"/>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5031314" y="5852130"/>
            <a:ext cx="689516" cy="6895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13121"/>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8" name="Freeform 38"/>
          <p:cNvSpPr/>
          <p:nvPr/>
        </p:nvSpPr>
        <p:spPr>
          <a:xfrm>
            <a:off x="1039869" y="1386479"/>
            <a:ext cx="2879651" cy="1351221"/>
          </a:xfrm>
          <a:custGeom>
            <a:avLst/>
            <a:gdLst/>
            <a:ahLst/>
            <a:cxnLst/>
            <a:rect l="l" t="t" r="r" b="b"/>
            <a:pathLst>
              <a:path w="2879651" h="1351221">
                <a:moveTo>
                  <a:pt x="0" y="0"/>
                </a:moveTo>
                <a:lnTo>
                  <a:pt x="2879651" y="0"/>
                </a:lnTo>
                <a:lnTo>
                  <a:pt x="2879651" y="1351220"/>
                </a:lnTo>
                <a:lnTo>
                  <a:pt x="0" y="1351220"/>
                </a:lnTo>
                <a:lnTo>
                  <a:pt x="0" y="0"/>
                </a:lnTo>
                <a:close/>
              </a:path>
            </a:pathLst>
          </a:custGeom>
          <a:blipFill>
            <a:blip r:embed="rId11"/>
            <a:stretch>
              <a:fillRect l="-33492" t="-34869" r="-38022" b="-37840"/>
            </a:stretch>
          </a:blipFill>
        </p:spPr>
        <p:txBody>
          <a:bodyPr/>
          <a:lstStyle/>
          <a:p>
            <a:endParaRPr lang="en-MY"/>
          </a:p>
        </p:txBody>
      </p:sp>
      <p:sp>
        <p:nvSpPr>
          <p:cNvPr id="42" name="TextBox 42"/>
          <p:cNvSpPr txBox="1"/>
          <p:nvPr/>
        </p:nvSpPr>
        <p:spPr>
          <a:xfrm>
            <a:off x="598876" y="3238500"/>
            <a:ext cx="3827057" cy="2201693"/>
          </a:xfrm>
          <a:prstGeom prst="rect">
            <a:avLst/>
          </a:prstGeom>
        </p:spPr>
        <p:txBody>
          <a:bodyPr lIns="0" tIns="0" rIns="0" bIns="0" rtlCol="0" anchor="t">
            <a:spAutoFit/>
          </a:bodyPr>
          <a:lstStyle/>
          <a:p>
            <a:pPr algn="just">
              <a:lnSpc>
                <a:spcPts val="2939"/>
              </a:lnSpc>
            </a:pPr>
            <a:r>
              <a:rPr lang="en-US" sz="2099">
                <a:solidFill>
                  <a:srgbClr val="FEFFFF"/>
                </a:solidFill>
                <a:latin typeface="Inter"/>
              </a:rPr>
              <a:t>ERA is Malaysia’s No. 1 radio brand and is famous for playing only the best chart-topping hits of today with a line-up of the funniest entertainers in the industry.</a:t>
            </a:r>
          </a:p>
        </p:txBody>
      </p:sp>
      <p:sp>
        <p:nvSpPr>
          <p:cNvPr id="43" name="TextBox 43"/>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4" name="TextBox 44"/>
          <p:cNvSpPr txBox="1"/>
          <p:nvPr/>
        </p:nvSpPr>
        <p:spPr>
          <a:xfrm>
            <a:off x="5293011" y="170166"/>
            <a:ext cx="284973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5" name="TextBox 45"/>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7" name="TextBox 47"/>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8" name="TextBox 48"/>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9" name="TextBox 49"/>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50" name="TextBox 50"/>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1" name="TextBox 51"/>
          <p:cNvSpPr txBox="1"/>
          <p:nvPr/>
        </p:nvSpPr>
        <p:spPr>
          <a:xfrm>
            <a:off x="1339329" y="6523852"/>
            <a:ext cx="2280730"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2" tooltip="https://era.syok.my"/>
              </a:rPr>
              <a:t>era.syok.my</a:t>
            </a:r>
          </a:p>
        </p:txBody>
      </p:sp>
      <p:sp>
        <p:nvSpPr>
          <p:cNvPr id="52" name="TextBox 52"/>
          <p:cNvSpPr txBox="1"/>
          <p:nvPr/>
        </p:nvSpPr>
        <p:spPr>
          <a:xfrm>
            <a:off x="14061224" y="9563214"/>
            <a:ext cx="3397207"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3" name="TextBox 53"/>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4" name="TextBox 54"/>
          <p:cNvSpPr txBox="1"/>
          <p:nvPr/>
        </p:nvSpPr>
        <p:spPr>
          <a:xfrm>
            <a:off x="12288295" y="34671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(3.8%)</a:t>
            </a:r>
          </a:p>
          <a:p>
            <a:pPr algn="just">
              <a:lnSpc>
                <a:spcPts val="2939"/>
              </a:lnSpc>
            </a:pPr>
            <a:r>
              <a:rPr lang="en-US" sz="2099">
                <a:solidFill>
                  <a:srgbClr val="FFFFFF"/>
                </a:solidFill>
                <a:latin typeface="Inter Bold"/>
              </a:rPr>
              <a:t>25 - 34 </a:t>
            </a:r>
            <a:r>
              <a:rPr lang="en-US" sz="2099">
                <a:solidFill>
                  <a:srgbClr val="F900B0"/>
                </a:solidFill>
                <a:latin typeface="Inter Bold"/>
              </a:rPr>
              <a:t>(6.3%)</a:t>
            </a:r>
          </a:p>
          <a:p>
            <a:pPr algn="just">
              <a:lnSpc>
                <a:spcPts val="2939"/>
              </a:lnSpc>
            </a:pPr>
            <a:r>
              <a:rPr lang="en-US" sz="2099">
                <a:solidFill>
                  <a:srgbClr val="FFFFFF"/>
                </a:solidFill>
                <a:latin typeface="Inter Bold"/>
              </a:rPr>
              <a:t>35 - 44 </a:t>
            </a:r>
            <a:r>
              <a:rPr lang="en-US" sz="2099">
                <a:solidFill>
                  <a:srgbClr val="F900B0"/>
                </a:solidFill>
                <a:latin typeface="Inter Bold"/>
              </a:rPr>
              <a:t>(10.4%)</a:t>
            </a:r>
          </a:p>
          <a:p>
            <a:pPr algn="just">
              <a:lnSpc>
                <a:spcPts val="2939"/>
              </a:lnSpc>
            </a:pPr>
            <a:endParaRPr lang="en-US" sz="2099">
              <a:solidFill>
                <a:srgbClr val="F900B0"/>
              </a:solidFill>
              <a:latin typeface="Inter Bold"/>
            </a:endParaRPr>
          </a:p>
        </p:txBody>
      </p:sp>
      <p:sp>
        <p:nvSpPr>
          <p:cNvPr id="55" name="TextBox 55"/>
          <p:cNvSpPr txBox="1"/>
          <p:nvPr/>
        </p:nvSpPr>
        <p:spPr>
          <a:xfrm>
            <a:off x="6699009" y="1825959"/>
            <a:ext cx="157480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70,796</a:t>
            </a:r>
          </a:p>
        </p:txBody>
      </p:sp>
      <p:sp>
        <p:nvSpPr>
          <p:cNvPr id="56" name="TextBox 56"/>
          <p:cNvSpPr txBox="1"/>
          <p:nvPr/>
        </p:nvSpPr>
        <p:spPr>
          <a:xfrm>
            <a:off x="6699009" y="3241914"/>
            <a:ext cx="1443735"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143,269</a:t>
            </a:r>
          </a:p>
        </p:txBody>
      </p:sp>
      <p:sp>
        <p:nvSpPr>
          <p:cNvPr id="57" name="TextBox 57"/>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0:02:09</a:t>
            </a:r>
          </a:p>
        </p:txBody>
      </p:sp>
      <p:sp>
        <p:nvSpPr>
          <p:cNvPr id="58" name="TextBox 58"/>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70.6%</a:t>
            </a:r>
          </a:p>
        </p:txBody>
      </p:sp>
      <p:sp>
        <p:nvSpPr>
          <p:cNvPr id="59" name="TextBox 59"/>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29.4%</a:t>
            </a:r>
          </a:p>
        </p:txBody>
      </p:sp>
      <p:sp>
        <p:nvSpPr>
          <p:cNvPr id="63" name="TextBox 63"/>
          <p:cNvSpPr txBox="1"/>
          <p:nvPr/>
        </p:nvSpPr>
        <p:spPr>
          <a:xfrm>
            <a:off x="9109018" y="8338843"/>
            <a:ext cx="2086978"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12,826,141</a:t>
            </a:r>
          </a:p>
        </p:txBody>
      </p:sp>
      <p:sp>
        <p:nvSpPr>
          <p:cNvPr id="64" name="TextBox 64"/>
          <p:cNvSpPr txBox="1"/>
          <p:nvPr/>
        </p:nvSpPr>
        <p:spPr>
          <a:xfrm>
            <a:off x="15325363" y="8647430"/>
            <a:ext cx="2035651"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8,145,214</a:t>
            </a:r>
          </a:p>
        </p:txBody>
      </p:sp>
      <p:sp>
        <p:nvSpPr>
          <p:cNvPr id="65" name="TextBox 65"/>
          <p:cNvSpPr txBox="1"/>
          <p:nvPr/>
        </p:nvSpPr>
        <p:spPr>
          <a:xfrm>
            <a:off x="14429600" y="495353"/>
            <a:ext cx="3409165"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(9.2%)</a:t>
            </a:r>
          </a:p>
          <a:p>
            <a:pPr algn="just">
              <a:lnSpc>
                <a:spcPts val="2939"/>
              </a:lnSpc>
            </a:pPr>
            <a:r>
              <a:rPr lang="en-US" sz="2099">
                <a:solidFill>
                  <a:srgbClr val="FFFFFF"/>
                </a:solidFill>
                <a:latin typeface="Inter Bold"/>
              </a:rPr>
              <a:t>55 - 64 </a:t>
            </a:r>
            <a:r>
              <a:rPr lang="en-US" sz="2099">
                <a:solidFill>
                  <a:srgbClr val="F900B0"/>
                </a:solidFill>
                <a:latin typeface="Inter Bold"/>
              </a:rPr>
              <a:t>(5.9%)</a:t>
            </a:r>
          </a:p>
          <a:p>
            <a:pPr algn="just">
              <a:lnSpc>
                <a:spcPts val="2939"/>
              </a:lnSpc>
            </a:pPr>
            <a:r>
              <a:rPr lang="en-US" sz="2099">
                <a:solidFill>
                  <a:srgbClr val="FFFFFF"/>
                </a:solidFill>
                <a:latin typeface="Inter Bold"/>
              </a:rPr>
              <a:t>65+ </a:t>
            </a:r>
            <a:r>
              <a:rPr lang="en-US" sz="2099">
                <a:solidFill>
                  <a:srgbClr val="F900B0"/>
                </a:solidFill>
                <a:latin typeface="Inter Bold"/>
              </a:rPr>
              <a:t>(0.6%)</a:t>
            </a:r>
          </a:p>
        </p:txBody>
      </p:sp>
      <p:sp>
        <p:nvSpPr>
          <p:cNvPr id="71" name="Freeform 23">
            <a:hlinkClick r:id="rId13"/>
            <a:extLst>
              <a:ext uri="{FF2B5EF4-FFF2-40B4-BE49-F238E27FC236}">
                <a16:creationId xmlns:a16="http://schemas.microsoft.com/office/drawing/2014/main" id="{DD5CF149-435E-98F8-CB5A-4B0E67B13EA2}"/>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MY"/>
          </a:p>
        </p:txBody>
      </p:sp>
      <p:sp>
        <p:nvSpPr>
          <p:cNvPr id="72" name="Freeform 24">
            <a:hlinkClick r:id="rId16"/>
            <a:extLst>
              <a:ext uri="{FF2B5EF4-FFF2-40B4-BE49-F238E27FC236}">
                <a16:creationId xmlns:a16="http://schemas.microsoft.com/office/drawing/2014/main" id="{DC2B7FA2-4F9C-3EB8-AC77-F40F7CE29FEF}"/>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73" name="Freeform 25">
            <a:hlinkClick r:id="rId19"/>
            <a:extLst>
              <a:ext uri="{FF2B5EF4-FFF2-40B4-BE49-F238E27FC236}">
                <a16:creationId xmlns:a16="http://schemas.microsoft.com/office/drawing/2014/main" id="{F42661AD-1A2F-EC39-CD2C-F97AF105A820}"/>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grpSp>
        <p:nvGrpSpPr>
          <p:cNvPr id="74" name="Group 27">
            <a:extLst>
              <a:ext uri="{FF2B5EF4-FFF2-40B4-BE49-F238E27FC236}">
                <a16:creationId xmlns:a16="http://schemas.microsoft.com/office/drawing/2014/main" id="{1B18C690-71F7-AB00-1E86-B38DEA40A22F}"/>
              </a:ext>
            </a:extLst>
          </p:cNvPr>
          <p:cNvGrpSpPr/>
          <p:nvPr/>
        </p:nvGrpSpPr>
        <p:grpSpPr>
          <a:xfrm>
            <a:off x="11161064" y="9036873"/>
            <a:ext cx="617173" cy="617173"/>
            <a:chOff x="0" y="0"/>
            <a:chExt cx="822897" cy="822897"/>
          </a:xfrm>
        </p:grpSpPr>
        <p:grpSp>
          <p:nvGrpSpPr>
            <p:cNvPr id="75" name="Group 28">
              <a:extLst>
                <a:ext uri="{FF2B5EF4-FFF2-40B4-BE49-F238E27FC236}">
                  <a16:creationId xmlns:a16="http://schemas.microsoft.com/office/drawing/2014/main" id="{C92F17D0-3465-B7DF-3D82-C0309AB40AA8}"/>
                </a:ext>
              </a:extLst>
            </p:cNvPr>
            <p:cNvGrpSpPr/>
            <p:nvPr/>
          </p:nvGrpSpPr>
          <p:grpSpPr>
            <a:xfrm>
              <a:off x="0" y="0"/>
              <a:ext cx="822897" cy="822897"/>
              <a:chOff x="0" y="0"/>
              <a:chExt cx="812800" cy="812800"/>
            </a:xfrm>
          </p:grpSpPr>
          <p:sp>
            <p:nvSpPr>
              <p:cNvPr id="77" name="Freeform 29">
                <a:extLst>
                  <a:ext uri="{FF2B5EF4-FFF2-40B4-BE49-F238E27FC236}">
                    <a16:creationId xmlns:a16="http://schemas.microsoft.com/office/drawing/2014/main" id="{56FDAFCE-9D5F-DF09-5D66-D0CA18DE529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8" name="TextBox 30">
                <a:extLst>
                  <a:ext uri="{FF2B5EF4-FFF2-40B4-BE49-F238E27FC236}">
                    <a16:creationId xmlns:a16="http://schemas.microsoft.com/office/drawing/2014/main" id="{158CF94B-C77A-47F8-D1E9-BE73D9D1E731}"/>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6" name="Freeform 31">
              <a:hlinkClick r:id="rId22"/>
              <a:extLst>
                <a:ext uri="{FF2B5EF4-FFF2-40B4-BE49-F238E27FC236}">
                  <a16:creationId xmlns:a16="http://schemas.microsoft.com/office/drawing/2014/main" id="{11D49242-7D62-CBAC-AA99-5A566AEBD6E1}"/>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3"/>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4"/>
            <a:extLst>
              <a:ext uri="{FF2B5EF4-FFF2-40B4-BE49-F238E27FC236}">
                <a16:creationId xmlns:a16="http://schemas.microsoft.com/office/drawing/2014/main" id="{9FD22966-A0E9-B7B2-2990-3FDE89499E0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6" name="Freeform 17">
            <a:extLst>
              <a:ext uri="{FF2B5EF4-FFF2-40B4-BE49-F238E27FC236}">
                <a16:creationId xmlns:a16="http://schemas.microsoft.com/office/drawing/2014/main" id="{54180C66-7F24-5C6F-DC76-34A0C002372B}"/>
              </a:ext>
            </a:extLst>
          </p:cNvPr>
          <p:cNvSpPr/>
          <p:nvPr/>
        </p:nvSpPr>
        <p:spPr>
          <a:xfrm>
            <a:off x="11009495" y="1697732"/>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27" name="Freeform 18">
            <a:extLst>
              <a:ext uri="{FF2B5EF4-FFF2-40B4-BE49-F238E27FC236}">
                <a16:creationId xmlns:a16="http://schemas.microsoft.com/office/drawing/2014/main" id="{CCCF37AB-9F67-EBE8-838E-07077CE8CE6B}"/>
              </a:ext>
            </a:extLst>
          </p:cNvPr>
          <p:cNvSpPr/>
          <p:nvPr/>
        </p:nvSpPr>
        <p:spPr>
          <a:xfrm>
            <a:off x="15124295" y="1630160"/>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8" name="Freeform 19">
            <a:extLst>
              <a:ext uri="{FF2B5EF4-FFF2-40B4-BE49-F238E27FC236}">
                <a16:creationId xmlns:a16="http://schemas.microsoft.com/office/drawing/2014/main" id="{BB79477A-C923-0A60-B36F-669B09874288}"/>
              </a:ext>
            </a:extLst>
          </p:cNvPr>
          <p:cNvSpPr/>
          <p:nvPr/>
        </p:nvSpPr>
        <p:spPr>
          <a:xfrm>
            <a:off x="13143095" y="1576784"/>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9" name="TextBox 60">
            <a:extLst>
              <a:ext uri="{FF2B5EF4-FFF2-40B4-BE49-F238E27FC236}">
                <a16:creationId xmlns:a16="http://schemas.microsoft.com/office/drawing/2014/main" id="{99425F9C-E2AA-44BE-1F85-E17BA39543DC}"/>
              </a:ext>
            </a:extLst>
          </p:cNvPr>
          <p:cNvSpPr txBox="1"/>
          <p:nvPr/>
        </p:nvSpPr>
        <p:spPr>
          <a:xfrm>
            <a:off x="11923894" y="1655398"/>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23.4%</a:t>
            </a:r>
          </a:p>
        </p:txBody>
      </p:sp>
      <p:sp>
        <p:nvSpPr>
          <p:cNvPr id="30" name="TextBox 61">
            <a:extLst>
              <a:ext uri="{FF2B5EF4-FFF2-40B4-BE49-F238E27FC236}">
                <a16:creationId xmlns:a16="http://schemas.microsoft.com/office/drawing/2014/main" id="{279BA66F-4597-6193-AD8A-B7E496408483}"/>
              </a:ext>
            </a:extLst>
          </p:cNvPr>
          <p:cNvSpPr txBox="1"/>
          <p:nvPr/>
        </p:nvSpPr>
        <p:spPr>
          <a:xfrm>
            <a:off x="13828895" y="1655398"/>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76.5%</a:t>
            </a:r>
          </a:p>
        </p:txBody>
      </p:sp>
      <p:sp>
        <p:nvSpPr>
          <p:cNvPr id="31" name="TextBox 62">
            <a:extLst>
              <a:ext uri="{FF2B5EF4-FFF2-40B4-BE49-F238E27FC236}">
                <a16:creationId xmlns:a16="http://schemas.microsoft.com/office/drawing/2014/main" id="{C7924574-89D5-ABF4-C347-7AC554329407}"/>
              </a:ext>
            </a:extLst>
          </p:cNvPr>
          <p:cNvSpPr txBox="1"/>
          <p:nvPr/>
        </p:nvSpPr>
        <p:spPr>
          <a:xfrm>
            <a:off x="15983119" y="1612007"/>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0.5%</a:t>
            </a:r>
          </a:p>
        </p:txBody>
      </p:sp>
      <p:sp>
        <p:nvSpPr>
          <p:cNvPr id="17" name="TextBox 46">
            <a:extLst>
              <a:ext uri="{FF2B5EF4-FFF2-40B4-BE49-F238E27FC236}">
                <a16:creationId xmlns:a16="http://schemas.microsoft.com/office/drawing/2014/main" id="{A8A6E2B6-3013-069C-4620-FA958E3CB2AD}"/>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Freeform 39">
            <a:extLst>
              <a:ext uri="{FF2B5EF4-FFF2-40B4-BE49-F238E27FC236}">
                <a16:creationId xmlns:a16="http://schemas.microsoft.com/office/drawing/2014/main" id="{764B1B88-07A5-2926-0467-EC9A931AB926}"/>
              </a:ext>
            </a:extLst>
          </p:cNvPr>
          <p:cNvSpPr/>
          <p:nvPr/>
        </p:nvSpPr>
        <p:spPr>
          <a:xfrm>
            <a:off x="12040535" y="604583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19" name="TextBox 70">
            <a:extLst>
              <a:ext uri="{FF2B5EF4-FFF2-40B4-BE49-F238E27FC236}">
                <a16:creationId xmlns:a16="http://schemas.microsoft.com/office/drawing/2014/main" id="{EAFB04F4-C8CA-4B39-1695-94CF1EE637D8}"/>
              </a:ext>
            </a:extLst>
          </p:cNvPr>
          <p:cNvSpPr txBox="1"/>
          <p:nvPr/>
        </p:nvSpPr>
        <p:spPr>
          <a:xfrm>
            <a:off x="12921092" y="598135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46" name="TextBox 67">
            <a:extLst>
              <a:ext uri="{FF2B5EF4-FFF2-40B4-BE49-F238E27FC236}">
                <a16:creationId xmlns:a16="http://schemas.microsoft.com/office/drawing/2014/main" id="{D8928FF6-153A-3A91-35DD-AFE5E235118E}"/>
              </a:ext>
            </a:extLst>
          </p:cNvPr>
          <p:cNvSpPr txBox="1"/>
          <p:nvPr/>
        </p:nvSpPr>
        <p:spPr>
          <a:xfrm>
            <a:off x="15822026" y="7135053"/>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Music Lovers</a:t>
            </a:r>
          </a:p>
        </p:txBody>
      </p:sp>
      <p:pic>
        <p:nvPicPr>
          <p:cNvPr id="60" name="Graphic 59" descr="Music notes with solid fill">
            <a:extLst>
              <a:ext uri="{FF2B5EF4-FFF2-40B4-BE49-F238E27FC236}">
                <a16:creationId xmlns:a16="http://schemas.microsoft.com/office/drawing/2014/main" id="{1C35FBBF-3B13-AA88-AA29-72588616D95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4914651" y="7009973"/>
            <a:ext cx="914400" cy="914400"/>
          </a:xfrm>
          <a:prstGeom prst="rect">
            <a:avLst/>
          </a:prstGeom>
        </p:spPr>
      </p:pic>
      <p:grpSp>
        <p:nvGrpSpPr>
          <p:cNvPr id="24" name="Group 23">
            <a:extLst>
              <a:ext uri="{FF2B5EF4-FFF2-40B4-BE49-F238E27FC236}">
                <a16:creationId xmlns:a16="http://schemas.microsoft.com/office/drawing/2014/main" id="{98EBB938-1543-5A44-AB87-D9D27C7401E5}"/>
              </a:ext>
            </a:extLst>
          </p:cNvPr>
          <p:cNvGrpSpPr/>
          <p:nvPr/>
        </p:nvGrpSpPr>
        <p:grpSpPr>
          <a:xfrm>
            <a:off x="13030200" y="4686300"/>
            <a:ext cx="2883812" cy="342211"/>
            <a:chOff x="13610204" y="4755878"/>
            <a:chExt cx="2883812" cy="342211"/>
          </a:xfrm>
        </p:grpSpPr>
        <p:pic>
          <p:nvPicPr>
            <p:cNvPr id="39" name="Graphic 38" descr="Badge Question Mark with solid fill">
              <a:extLst>
                <a:ext uri="{FF2B5EF4-FFF2-40B4-BE49-F238E27FC236}">
                  <a16:creationId xmlns:a16="http://schemas.microsoft.com/office/drawing/2014/main" id="{B0E0F510-17E5-1A99-C2F8-B09E05A907C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55878"/>
              <a:ext cx="342211" cy="342211"/>
            </a:xfrm>
            <a:prstGeom prst="rect">
              <a:avLst/>
            </a:prstGeom>
          </p:spPr>
        </p:pic>
        <p:sp>
          <p:nvSpPr>
            <p:cNvPr id="41" name="TextBox 54">
              <a:extLst>
                <a:ext uri="{FF2B5EF4-FFF2-40B4-BE49-F238E27FC236}">
                  <a16:creationId xmlns:a16="http://schemas.microsoft.com/office/drawing/2014/main" id="{CB497E27-4AC4-15FE-BCCE-3505F1E0549B}"/>
                </a:ext>
              </a:extLst>
            </p:cNvPr>
            <p:cNvSpPr txBox="1"/>
            <p:nvPr/>
          </p:nvSpPr>
          <p:spPr>
            <a:xfrm>
              <a:off x="14061223" y="475587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(63.8%)</a:t>
              </a:r>
            </a:p>
          </p:txBody>
        </p:sp>
      </p:grpSp>
      <p:sp>
        <p:nvSpPr>
          <p:cNvPr id="61" name="TextBox 65">
            <a:extLst>
              <a:ext uri="{FF2B5EF4-FFF2-40B4-BE49-F238E27FC236}">
                <a16:creationId xmlns:a16="http://schemas.microsoft.com/office/drawing/2014/main" id="{4D4D7BAB-6BA2-3CBD-9698-842E295D2045}"/>
              </a:ext>
            </a:extLst>
          </p:cNvPr>
          <p:cNvSpPr txBox="1"/>
          <p:nvPr/>
        </p:nvSpPr>
        <p:spPr>
          <a:xfrm>
            <a:off x="12931864" y="7186298"/>
            <a:ext cx="2002655" cy="1055097"/>
          </a:xfrm>
          <a:prstGeom prst="rect">
            <a:avLst/>
          </a:prstGeom>
        </p:spPr>
        <p:txBody>
          <a:bodyPr lIns="0" tIns="0" rIns="0" bIns="0" rtlCol="0" anchor="t">
            <a:spAutoFit/>
          </a:bodyPr>
          <a:lstStyle/>
          <a:p>
            <a:pPr>
              <a:lnSpc>
                <a:spcPts val="2100"/>
              </a:lnSpc>
            </a:pPr>
            <a:r>
              <a:rPr lang="en-US" sz="1500">
                <a:solidFill>
                  <a:srgbClr val="FFFFFF"/>
                </a:solidFill>
                <a:latin typeface="Inter Bold"/>
              </a:rPr>
              <a:t>News, Politics, Avid News Readers/Avid Political News Reader</a:t>
            </a:r>
          </a:p>
        </p:txBody>
      </p:sp>
      <p:sp>
        <p:nvSpPr>
          <p:cNvPr id="62" name="Freeform 39">
            <a:extLst>
              <a:ext uri="{FF2B5EF4-FFF2-40B4-BE49-F238E27FC236}">
                <a16:creationId xmlns:a16="http://schemas.microsoft.com/office/drawing/2014/main" id="{D5E2FBA2-5ADD-D19F-DAF8-68CF9F93217E}"/>
              </a:ext>
            </a:extLst>
          </p:cNvPr>
          <p:cNvSpPr/>
          <p:nvPr/>
        </p:nvSpPr>
        <p:spPr>
          <a:xfrm>
            <a:off x="12104281" y="7410199"/>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66" name="TextBox 67">
            <a:extLst>
              <a:ext uri="{FF2B5EF4-FFF2-40B4-BE49-F238E27FC236}">
                <a16:creationId xmlns:a16="http://schemas.microsoft.com/office/drawing/2014/main" id="{2240A318-8418-6451-D9A1-3E9083856DD3}"/>
              </a:ext>
            </a:extLst>
          </p:cNvPr>
          <p:cNvSpPr txBox="1"/>
          <p:nvPr/>
        </p:nvSpPr>
        <p:spPr>
          <a:xfrm>
            <a:off x="15943799" y="5981350"/>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Lifestyles &amp; Hobbies/Shutterbugs</a:t>
            </a:r>
          </a:p>
        </p:txBody>
      </p:sp>
      <p:pic>
        <p:nvPicPr>
          <p:cNvPr id="25" name="Picture 12" descr="Shutter Icon - Photography &amp; Images icon Shutter icon Lens icon - CleanPNG  / KissPNG">
            <a:extLst>
              <a:ext uri="{FF2B5EF4-FFF2-40B4-BE49-F238E27FC236}">
                <a16:creationId xmlns:a16="http://schemas.microsoft.com/office/drawing/2014/main" id="{6A27C198-5D89-295B-3EF0-F22843158D32}"/>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5041008" y="5833692"/>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2766"/>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3007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30442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8956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9440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81577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922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6096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39" name="Freeform 39"/>
          <p:cNvSpPr/>
          <p:nvPr/>
        </p:nvSpPr>
        <p:spPr>
          <a:xfrm>
            <a:off x="15017296" y="6008580"/>
            <a:ext cx="664535" cy="525587"/>
          </a:xfrm>
          <a:custGeom>
            <a:avLst/>
            <a:gdLst/>
            <a:ahLst/>
            <a:cxnLst/>
            <a:rect l="l" t="t" r="r" b="b"/>
            <a:pathLst>
              <a:path w="664535" h="525587">
                <a:moveTo>
                  <a:pt x="0" y="0"/>
                </a:moveTo>
                <a:lnTo>
                  <a:pt x="664535" y="0"/>
                </a:lnTo>
                <a:lnTo>
                  <a:pt x="664535" y="525586"/>
                </a:lnTo>
                <a:lnTo>
                  <a:pt x="0" y="5255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MY"/>
          </a:p>
        </p:txBody>
      </p:sp>
      <p:sp>
        <p:nvSpPr>
          <p:cNvPr id="41" name="TextBox 41"/>
          <p:cNvSpPr txBox="1"/>
          <p:nvPr/>
        </p:nvSpPr>
        <p:spPr>
          <a:xfrm>
            <a:off x="566166" y="2476500"/>
            <a:ext cx="3827057" cy="3689280"/>
          </a:xfrm>
          <a:prstGeom prst="rect">
            <a:avLst/>
          </a:prstGeom>
        </p:spPr>
        <p:txBody>
          <a:bodyPr lIns="0" tIns="0" rIns="0" bIns="0" rtlCol="0" anchor="t">
            <a:spAutoFit/>
          </a:bodyPr>
          <a:lstStyle/>
          <a:p>
            <a:pPr algn="just">
              <a:lnSpc>
                <a:spcPts val="2939"/>
              </a:lnSpc>
            </a:pPr>
            <a:r>
              <a:rPr lang="en-US" sz="2099">
                <a:solidFill>
                  <a:srgbClr val="FEFFFF"/>
                </a:solidFill>
                <a:latin typeface="Inter"/>
              </a:rPr>
              <a:t>A strong No. 2 Malay radio brand in Malaysia. SINAR plays </a:t>
            </a:r>
            <a:r>
              <a:rPr lang="en-US" sz="2099" err="1">
                <a:solidFill>
                  <a:srgbClr val="FEFFFF"/>
                </a:solidFill>
                <a:latin typeface="Inter"/>
              </a:rPr>
              <a:t>favourite</a:t>
            </a:r>
            <a:r>
              <a:rPr lang="en-US" sz="2099">
                <a:solidFill>
                  <a:srgbClr val="FEFFFF"/>
                </a:solidFill>
                <a:latin typeface="Inter"/>
              </a:rPr>
              <a:t> hits from the 80’s to today, with songs that make fans feel good and brighten up their days. It also covers the best in talk shows and inspiring real-life topics that are packed full of exclusive interviews.</a:t>
            </a:r>
          </a:p>
        </p:txBody>
      </p:sp>
      <p:sp>
        <p:nvSpPr>
          <p:cNvPr id="42" name="TextBox 42"/>
          <p:cNvSpPr txBox="1"/>
          <p:nvPr/>
        </p:nvSpPr>
        <p:spPr>
          <a:xfrm>
            <a:off x="10780082" y="621593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9981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8275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8798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2422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6796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9329" y="6523852"/>
            <a:ext cx="2280730"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3" tooltip="https://gegar.syok.my"/>
              </a:rPr>
              <a:t>sinar.syok.my</a:t>
            </a:r>
          </a:p>
        </p:txBody>
      </p:sp>
      <p:sp>
        <p:nvSpPr>
          <p:cNvPr id="51" name="TextBox 51"/>
          <p:cNvSpPr txBox="1"/>
          <p:nvPr/>
        </p:nvSpPr>
        <p:spPr>
          <a:xfrm>
            <a:off x="14061224" y="9601314"/>
            <a:ext cx="323617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8299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45790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(3.3%)</a:t>
            </a:r>
          </a:p>
          <a:p>
            <a:pPr algn="just">
              <a:lnSpc>
                <a:spcPts val="2939"/>
              </a:lnSpc>
            </a:pPr>
            <a:r>
              <a:rPr lang="en-US" sz="2099">
                <a:solidFill>
                  <a:srgbClr val="FFFFFF"/>
                </a:solidFill>
                <a:latin typeface="Inter Bold"/>
              </a:rPr>
              <a:t>25 - 34 </a:t>
            </a:r>
            <a:r>
              <a:rPr lang="en-US" sz="2099">
                <a:solidFill>
                  <a:srgbClr val="F900B0"/>
                </a:solidFill>
                <a:latin typeface="Inter Bold"/>
              </a:rPr>
              <a:t>(5.6%)</a:t>
            </a:r>
          </a:p>
          <a:p>
            <a:pPr algn="just">
              <a:lnSpc>
                <a:spcPts val="2939"/>
              </a:lnSpc>
            </a:pPr>
            <a:r>
              <a:rPr lang="en-US" sz="2099">
                <a:solidFill>
                  <a:srgbClr val="FFFFFF"/>
                </a:solidFill>
                <a:latin typeface="Inter Bold"/>
              </a:rPr>
              <a:t>35 - 44 </a:t>
            </a:r>
            <a:r>
              <a:rPr lang="en-US" sz="2099">
                <a:solidFill>
                  <a:srgbClr val="F900B0"/>
                </a:solidFill>
                <a:latin typeface="Inter Bold"/>
              </a:rPr>
              <a:t>(11.4%)</a:t>
            </a:r>
          </a:p>
          <a:p>
            <a:pPr algn="just">
              <a:lnSpc>
                <a:spcPts val="2939"/>
              </a:lnSpc>
            </a:pPr>
            <a:endParaRPr lang="en-US" sz="2099">
              <a:solidFill>
                <a:srgbClr val="F900B0"/>
              </a:solidFill>
              <a:latin typeface="Inter Bold"/>
            </a:endParaRPr>
          </a:p>
        </p:txBody>
      </p:sp>
      <p:sp>
        <p:nvSpPr>
          <p:cNvPr id="54" name="TextBox 54"/>
          <p:cNvSpPr txBox="1"/>
          <p:nvPr/>
        </p:nvSpPr>
        <p:spPr>
          <a:xfrm>
            <a:off x="6699009" y="1845009"/>
            <a:ext cx="1833173"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71,275</a:t>
            </a:r>
          </a:p>
        </p:txBody>
      </p:sp>
      <p:sp>
        <p:nvSpPr>
          <p:cNvPr id="55" name="TextBox 55"/>
          <p:cNvSpPr txBox="1"/>
          <p:nvPr/>
        </p:nvSpPr>
        <p:spPr>
          <a:xfrm>
            <a:off x="6699008" y="3260964"/>
            <a:ext cx="2078561"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120,156</a:t>
            </a:r>
          </a:p>
        </p:txBody>
      </p:sp>
      <p:sp>
        <p:nvSpPr>
          <p:cNvPr id="56" name="TextBox 56"/>
          <p:cNvSpPr txBox="1"/>
          <p:nvPr/>
        </p:nvSpPr>
        <p:spPr>
          <a:xfrm>
            <a:off x="6699009" y="469306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0:03:36</a:t>
            </a:r>
          </a:p>
        </p:txBody>
      </p:sp>
      <p:sp>
        <p:nvSpPr>
          <p:cNvPr id="57" name="TextBox 57"/>
          <p:cNvSpPr txBox="1"/>
          <p:nvPr/>
        </p:nvSpPr>
        <p:spPr>
          <a:xfrm>
            <a:off x="6261031" y="66684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70.4%</a:t>
            </a:r>
          </a:p>
        </p:txBody>
      </p:sp>
      <p:sp>
        <p:nvSpPr>
          <p:cNvPr id="58" name="TextBox 58"/>
          <p:cNvSpPr txBox="1"/>
          <p:nvPr/>
        </p:nvSpPr>
        <p:spPr>
          <a:xfrm>
            <a:off x="8649736" y="66684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29.6%</a:t>
            </a:r>
          </a:p>
        </p:txBody>
      </p:sp>
      <p:sp>
        <p:nvSpPr>
          <p:cNvPr id="62" name="TextBox 62"/>
          <p:cNvSpPr txBox="1"/>
          <p:nvPr/>
        </p:nvSpPr>
        <p:spPr>
          <a:xfrm>
            <a:off x="9367991" y="8376943"/>
            <a:ext cx="1681009"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6,466,935</a:t>
            </a:r>
          </a:p>
        </p:txBody>
      </p:sp>
      <p:sp>
        <p:nvSpPr>
          <p:cNvPr id="63" name="TextBox 63"/>
          <p:cNvSpPr txBox="1"/>
          <p:nvPr/>
        </p:nvSpPr>
        <p:spPr>
          <a:xfrm>
            <a:off x="15325362" y="8685530"/>
            <a:ext cx="2019663" cy="625556"/>
          </a:xfrm>
          <a:prstGeom prst="rect">
            <a:avLst/>
          </a:prstGeom>
        </p:spPr>
        <p:txBody>
          <a:bodyPr wrap="square" lIns="0" tIns="0" rIns="0" bIns="0" rtlCol="0" anchor="t">
            <a:spAutoFit/>
          </a:bodyPr>
          <a:lstStyle/>
          <a:p>
            <a:pPr algn="ctr">
              <a:lnSpc>
                <a:spcPts val="5599"/>
              </a:lnSpc>
            </a:pPr>
            <a:r>
              <a:rPr lang="en-US" sz="3999">
                <a:solidFill>
                  <a:srgbClr val="F900B0"/>
                </a:solidFill>
                <a:latin typeface="Bebas Neue Bold"/>
              </a:rPr>
              <a:t>12,450,295</a:t>
            </a:r>
          </a:p>
        </p:txBody>
      </p:sp>
      <p:sp>
        <p:nvSpPr>
          <p:cNvPr id="64" name="TextBox 64"/>
          <p:cNvSpPr txBox="1"/>
          <p:nvPr/>
        </p:nvSpPr>
        <p:spPr>
          <a:xfrm>
            <a:off x="14564252" y="596275"/>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7" name="TextBox 67"/>
          <p:cNvSpPr txBox="1"/>
          <p:nvPr/>
        </p:nvSpPr>
        <p:spPr>
          <a:xfrm>
            <a:off x="15836110" y="6024952"/>
            <a:ext cx="2002655" cy="785793"/>
          </a:xfrm>
          <a:prstGeom prst="rect">
            <a:avLst/>
          </a:prstGeom>
        </p:spPr>
        <p:txBody>
          <a:bodyPr lIns="0" tIns="0" rIns="0" bIns="0" rtlCol="0" anchor="t">
            <a:spAutoFit/>
          </a:bodyPr>
          <a:lstStyle/>
          <a:p>
            <a:pPr>
              <a:lnSpc>
                <a:spcPts val="2100"/>
              </a:lnSpc>
            </a:pPr>
            <a:r>
              <a:rPr lang="en-US" sz="1500">
                <a:solidFill>
                  <a:srgbClr val="FFFFFF"/>
                </a:solidFill>
                <a:latin typeface="Inter Bold"/>
              </a:rPr>
              <a:t>Food &amp; Dining, Cooking Enthusiasts, Aspiring Chefs </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(8.7%)</a:t>
            </a:r>
          </a:p>
          <a:p>
            <a:pPr algn="just">
              <a:lnSpc>
                <a:spcPts val="2939"/>
              </a:lnSpc>
            </a:pPr>
            <a:r>
              <a:rPr lang="en-US" sz="2099">
                <a:solidFill>
                  <a:srgbClr val="FFFFFF"/>
                </a:solidFill>
                <a:latin typeface="Inter Bold"/>
              </a:rPr>
              <a:t>55 - 64 </a:t>
            </a:r>
            <a:r>
              <a:rPr lang="en-US" sz="2099">
                <a:solidFill>
                  <a:srgbClr val="F900B0"/>
                </a:solidFill>
                <a:latin typeface="Inter Bold"/>
              </a:rPr>
              <a:t>(5.6%)</a:t>
            </a:r>
          </a:p>
          <a:p>
            <a:pPr algn="just">
              <a:lnSpc>
                <a:spcPts val="2939"/>
              </a:lnSpc>
            </a:pPr>
            <a:r>
              <a:rPr lang="en-US" sz="2099">
                <a:solidFill>
                  <a:srgbClr val="FFFFFF"/>
                </a:solidFill>
                <a:latin typeface="Inter Bold"/>
              </a:rPr>
              <a:t>65+ </a:t>
            </a:r>
            <a:r>
              <a:rPr lang="en-US" sz="2099">
                <a:solidFill>
                  <a:srgbClr val="F900B0"/>
                </a:solidFill>
                <a:latin typeface="Inter Bold"/>
              </a:rPr>
              <a:t>(0.8%)</a:t>
            </a:r>
          </a:p>
        </p:txBody>
      </p:sp>
      <p:sp>
        <p:nvSpPr>
          <p:cNvPr id="70" name="Freeform 70"/>
          <p:cNvSpPr/>
          <p:nvPr/>
        </p:nvSpPr>
        <p:spPr>
          <a:xfrm>
            <a:off x="1340892" y="1345012"/>
            <a:ext cx="2279167" cy="1059917"/>
          </a:xfrm>
          <a:custGeom>
            <a:avLst/>
            <a:gdLst/>
            <a:ahLst/>
            <a:cxnLst/>
            <a:rect l="l" t="t" r="r" b="b"/>
            <a:pathLst>
              <a:path w="2279167" h="1059917">
                <a:moveTo>
                  <a:pt x="0" y="0"/>
                </a:moveTo>
                <a:lnTo>
                  <a:pt x="2279167" y="0"/>
                </a:lnTo>
                <a:lnTo>
                  <a:pt x="2279167" y="1059917"/>
                </a:lnTo>
                <a:lnTo>
                  <a:pt x="0" y="1059917"/>
                </a:lnTo>
                <a:lnTo>
                  <a:pt x="0" y="0"/>
                </a:lnTo>
                <a:close/>
              </a:path>
            </a:pathLst>
          </a:custGeom>
          <a:blipFill>
            <a:blip r:embed="rId14"/>
            <a:stretch>
              <a:fillRect/>
            </a:stretch>
          </a:blipFill>
        </p:spPr>
        <p:txBody>
          <a:bodyPr/>
          <a:lstStyle/>
          <a:p>
            <a:endParaRPr lang="en-MY"/>
          </a:p>
        </p:txBody>
      </p:sp>
      <p:sp>
        <p:nvSpPr>
          <p:cNvPr id="71" name="Freeform 39">
            <a:extLst>
              <a:ext uri="{FF2B5EF4-FFF2-40B4-BE49-F238E27FC236}">
                <a16:creationId xmlns:a16="http://schemas.microsoft.com/office/drawing/2014/main" id="{B2CF8044-7286-0137-8BD8-768C083B4CEA}"/>
              </a:ext>
            </a:extLst>
          </p:cNvPr>
          <p:cNvSpPr/>
          <p:nvPr/>
        </p:nvSpPr>
        <p:spPr>
          <a:xfrm>
            <a:off x="12040535" y="604583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MY"/>
          </a:p>
        </p:txBody>
      </p:sp>
      <p:sp>
        <p:nvSpPr>
          <p:cNvPr id="72" name="TextBox 70">
            <a:extLst>
              <a:ext uri="{FF2B5EF4-FFF2-40B4-BE49-F238E27FC236}">
                <a16:creationId xmlns:a16="http://schemas.microsoft.com/office/drawing/2014/main" id="{3888722E-FDBF-3FCE-EBB7-2C696D121E8B}"/>
              </a:ext>
            </a:extLst>
          </p:cNvPr>
          <p:cNvSpPr txBox="1"/>
          <p:nvPr/>
        </p:nvSpPr>
        <p:spPr>
          <a:xfrm>
            <a:off x="12921092" y="598135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38" name="Freeform 23">
            <a:hlinkClick r:id="rId17"/>
            <a:extLst>
              <a:ext uri="{FF2B5EF4-FFF2-40B4-BE49-F238E27FC236}">
                <a16:creationId xmlns:a16="http://schemas.microsoft.com/office/drawing/2014/main" id="{4EECD503-8DBB-125C-D4E6-55858BA32C55}"/>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MY"/>
          </a:p>
        </p:txBody>
      </p:sp>
      <p:sp>
        <p:nvSpPr>
          <p:cNvPr id="40" name="Freeform 24">
            <a:hlinkClick r:id="rId20"/>
            <a:extLst>
              <a:ext uri="{FF2B5EF4-FFF2-40B4-BE49-F238E27FC236}">
                <a16:creationId xmlns:a16="http://schemas.microsoft.com/office/drawing/2014/main" id="{0BD0CA00-6201-1927-97BB-84246784EFDB}"/>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MY"/>
          </a:p>
        </p:txBody>
      </p:sp>
      <p:sp>
        <p:nvSpPr>
          <p:cNvPr id="66" name="Freeform 25">
            <a:hlinkClick r:id="rId23"/>
            <a:extLst>
              <a:ext uri="{FF2B5EF4-FFF2-40B4-BE49-F238E27FC236}">
                <a16:creationId xmlns:a16="http://schemas.microsoft.com/office/drawing/2014/main" id="{057BBEDE-1E72-A876-51B2-8F6639B08438}"/>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MY"/>
          </a:p>
        </p:txBody>
      </p:sp>
      <p:grpSp>
        <p:nvGrpSpPr>
          <p:cNvPr id="68" name="Group 27">
            <a:extLst>
              <a:ext uri="{FF2B5EF4-FFF2-40B4-BE49-F238E27FC236}">
                <a16:creationId xmlns:a16="http://schemas.microsoft.com/office/drawing/2014/main" id="{0EF0B932-C19C-4822-9E80-E0D26384FCCF}"/>
              </a:ext>
            </a:extLst>
          </p:cNvPr>
          <p:cNvGrpSpPr/>
          <p:nvPr/>
        </p:nvGrpSpPr>
        <p:grpSpPr>
          <a:xfrm>
            <a:off x="11161064" y="9036873"/>
            <a:ext cx="617173" cy="617173"/>
            <a:chOff x="0" y="0"/>
            <a:chExt cx="822897" cy="822897"/>
          </a:xfrm>
        </p:grpSpPr>
        <p:grpSp>
          <p:nvGrpSpPr>
            <p:cNvPr id="73" name="Group 28">
              <a:extLst>
                <a:ext uri="{FF2B5EF4-FFF2-40B4-BE49-F238E27FC236}">
                  <a16:creationId xmlns:a16="http://schemas.microsoft.com/office/drawing/2014/main" id="{4D1FD48D-A7BA-F405-E029-A1818A21F8FA}"/>
                </a:ext>
              </a:extLst>
            </p:cNvPr>
            <p:cNvGrpSpPr/>
            <p:nvPr/>
          </p:nvGrpSpPr>
          <p:grpSpPr>
            <a:xfrm>
              <a:off x="0" y="0"/>
              <a:ext cx="822897" cy="822897"/>
              <a:chOff x="0" y="0"/>
              <a:chExt cx="812800" cy="812800"/>
            </a:xfrm>
          </p:grpSpPr>
          <p:sp>
            <p:nvSpPr>
              <p:cNvPr id="77" name="Freeform 29">
                <a:extLst>
                  <a:ext uri="{FF2B5EF4-FFF2-40B4-BE49-F238E27FC236}">
                    <a16:creationId xmlns:a16="http://schemas.microsoft.com/office/drawing/2014/main" id="{EBBD9DC8-F1BA-C47E-6AC0-20E8A1D6CC4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8" name="TextBox 30">
                <a:extLst>
                  <a:ext uri="{FF2B5EF4-FFF2-40B4-BE49-F238E27FC236}">
                    <a16:creationId xmlns:a16="http://schemas.microsoft.com/office/drawing/2014/main" id="{637FE9C1-81F5-8111-2873-9123761714A7}"/>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4" name="Freeform 31">
              <a:hlinkClick r:id="rId26"/>
              <a:extLst>
                <a:ext uri="{FF2B5EF4-FFF2-40B4-BE49-F238E27FC236}">
                  <a16:creationId xmlns:a16="http://schemas.microsoft.com/office/drawing/2014/main" id="{79C396FE-2F42-6451-87B9-8917366209A0}"/>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7"/>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8"/>
            <a:extLst>
              <a:ext uri="{FF2B5EF4-FFF2-40B4-BE49-F238E27FC236}">
                <a16:creationId xmlns:a16="http://schemas.microsoft.com/office/drawing/2014/main" id="{3180C0F1-9DB8-4165-80AB-F3FA1411D9A4}"/>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30343650-0F3F-9ABB-53CB-25AA019B0152}"/>
              </a:ext>
            </a:extLst>
          </p:cNvPr>
          <p:cNvSpPr/>
          <p:nvPr/>
        </p:nvSpPr>
        <p:spPr>
          <a:xfrm>
            <a:off x="10939176" y="1636486"/>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9327578F-D10B-C554-5D72-44A76402F054}"/>
              </a:ext>
            </a:extLst>
          </p:cNvPr>
          <p:cNvSpPr/>
          <p:nvPr/>
        </p:nvSpPr>
        <p:spPr>
          <a:xfrm>
            <a:off x="15053976" y="1568914"/>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558B3337-5B8D-4568-7861-AB379C5E2C92}"/>
              </a:ext>
            </a:extLst>
          </p:cNvPr>
          <p:cNvSpPr/>
          <p:nvPr/>
        </p:nvSpPr>
        <p:spPr>
          <a:xfrm>
            <a:off x="13072776" y="1515538"/>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14FD6D8C-0E0B-0571-90E0-44F82B437904}"/>
              </a:ext>
            </a:extLst>
          </p:cNvPr>
          <p:cNvSpPr txBox="1"/>
          <p:nvPr/>
        </p:nvSpPr>
        <p:spPr>
          <a:xfrm>
            <a:off x="11853575" y="1594152"/>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19.0%</a:t>
            </a:r>
          </a:p>
        </p:txBody>
      </p:sp>
      <p:sp>
        <p:nvSpPr>
          <p:cNvPr id="27" name="TextBox 61">
            <a:extLst>
              <a:ext uri="{FF2B5EF4-FFF2-40B4-BE49-F238E27FC236}">
                <a16:creationId xmlns:a16="http://schemas.microsoft.com/office/drawing/2014/main" id="{E6BF09AF-4B17-0FBF-EBFD-4D3AF4228212}"/>
              </a:ext>
            </a:extLst>
          </p:cNvPr>
          <p:cNvSpPr txBox="1"/>
          <p:nvPr/>
        </p:nvSpPr>
        <p:spPr>
          <a:xfrm>
            <a:off x="13758576" y="1594152"/>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80.7%</a:t>
            </a:r>
          </a:p>
        </p:txBody>
      </p:sp>
      <p:sp>
        <p:nvSpPr>
          <p:cNvPr id="28" name="TextBox 62">
            <a:extLst>
              <a:ext uri="{FF2B5EF4-FFF2-40B4-BE49-F238E27FC236}">
                <a16:creationId xmlns:a16="http://schemas.microsoft.com/office/drawing/2014/main" id="{707DC511-00D9-A40B-FDA4-98EB48AD19B7}"/>
              </a:ext>
            </a:extLst>
          </p:cNvPr>
          <p:cNvSpPr txBox="1"/>
          <p:nvPr/>
        </p:nvSpPr>
        <p:spPr>
          <a:xfrm>
            <a:off x="15912800" y="1550761"/>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0.6%</a:t>
            </a:r>
          </a:p>
        </p:txBody>
      </p:sp>
      <p:sp>
        <p:nvSpPr>
          <p:cNvPr id="17" name="TextBox 46">
            <a:extLst>
              <a:ext uri="{FF2B5EF4-FFF2-40B4-BE49-F238E27FC236}">
                <a16:creationId xmlns:a16="http://schemas.microsoft.com/office/drawing/2014/main" id="{EE35C0BF-BF68-6509-E5CC-DCA6D595C6E4}"/>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37" name="TextBox 70">
            <a:extLst>
              <a:ext uri="{FF2B5EF4-FFF2-40B4-BE49-F238E27FC236}">
                <a16:creationId xmlns:a16="http://schemas.microsoft.com/office/drawing/2014/main" id="{FFA30AA1-EC74-5335-5D8D-D7E7E4FCD0F8}"/>
              </a:ext>
            </a:extLst>
          </p:cNvPr>
          <p:cNvSpPr txBox="1"/>
          <p:nvPr/>
        </p:nvSpPr>
        <p:spPr>
          <a:xfrm>
            <a:off x="12917915" y="7129564"/>
            <a:ext cx="2002655" cy="785793"/>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Lifestyles &amp; Hobbies/</a:t>
            </a:r>
          </a:p>
          <a:p>
            <a:pPr>
              <a:lnSpc>
                <a:spcPts val="2100"/>
              </a:lnSpc>
            </a:pPr>
            <a:r>
              <a:rPr lang="en-MY" sz="1500" b="1">
                <a:solidFill>
                  <a:schemeClr val="bg1"/>
                </a:solidFill>
                <a:latin typeface="Inter" panose="020B0604020202020204" charset="0"/>
                <a:ea typeface="Inter" panose="020B0604020202020204" charset="0"/>
              </a:rPr>
              <a:t>Shutterbugs</a:t>
            </a:r>
          </a:p>
          <a:p>
            <a:pPr>
              <a:lnSpc>
                <a:spcPts val="2100"/>
              </a:lnSpc>
            </a:pPr>
            <a:endParaRPr lang="en-US" sz="1500" b="1">
              <a:solidFill>
                <a:schemeClr val="bg1"/>
              </a:solidFill>
              <a:latin typeface="Inter" panose="020B0604020202020204" charset="0"/>
              <a:ea typeface="Inter" panose="020B0604020202020204" charset="0"/>
            </a:endParaRPr>
          </a:p>
        </p:txBody>
      </p:sp>
      <p:grpSp>
        <p:nvGrpSpPr>
          <p:cNvPr id="18" name="Group 17">
            <a:extLst>
              <a:ext uri="{FF2B5EF4-FFF2-40B4-BE49-F238E27FC236}">
                <a16:creationId xmlns:a16="http://schemas.microsoft.com/office/drawing/2014/main" id="{2A9B971A-D6E8-5ED9-275D-A038FB2E84D5}"/>
              </a:ext>
            </a:extLst>
          </p:cNvPr>
          <p:cNvGrpSpPr/>
          <p:nvPr/>
        </p:nvGrpSpPr>
        <p:grpSpPr>
          <a:xfrm>
            <a:off x="13030200" y="4686300"/>
            <a:ext cx="2883812" cy="342211"/>
            <a:chOff x="13610204" y="4755878"/>
            <a:chExt cx="2883812" cy="342211"/>
          </a:xfrm>
        </p:grpSpPr>
        <p:pic>
          <p:nvPicPr>
            <p:cNvPr id="19" name="Graphic 18" descr="Badge Question Mark with solid fill">
              <a:extLst>
                <a:ext uri="{FF2B5EF4-FFF2-40B4-BE49-F238E27FC236}">
                  <a16:creationId xmlns:a16="http://schemas.microsoft.com/office/drawing/2014/main" id="{DD0B7B18-9F37-122F-B5DE-1453853E426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3610204" y="4755878"/>
              <a:ext cx="342211" cy="342211"/>
            </a:xfrm>
            <a:prstGeom prst="rect">
              <a:avLst/>
            </a:prstGeom>
          </p:spPr>
        </p:pic>
        <p:sp>
          <p:nvSpPr>
            <p:cNvPr id="29" name="TextBox 54">
              <a:extLst>
                <a:ext uri="{FF2B5EF4-FFF2-40B4-BE49-F238E27FC236}">
                  <a16:creationId xmlns:a16="http://schemas.microsoft.com/office/drawing/2014/main" id="{15F05CCC-5B61-5CA3-263A-B61CE666D683}"/>
                </a:ext>
              </a:extLst>
            </p:cNvPr>
            <p:cNvSpPr txBox="1"/>
            <p:nvPr/>
          </p:nvSpPr>
          <p:spPr>
            <a:xfrm>
              <a:off x="14061223" y="475587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(64.6%)</a:t>
              </a:r>
            </a:p>
          </p:txBody>
        </p:sp>
      </p:grpSp>
      <p:sp>
        <p:nvSpPr>
          <p:cNvPr id="30" name="TextBox 67">
            <a:extLst>
              <a:ext uri="{FF2B5EF4-FFF2-40B4-BE49-F238E27FC236}">
                <a16:creationId xmlns:a16="http://schemas.microsoft.com/office/drawing/2014/main" id="{96FAA6FF-022F-AB91-F2ED-C8B508F3D517}"/>
              </a:ext>
            </a:extLst>
          </p:cNvPr>
          <p:cNvSpPr txBox="1"/>
          <p:nvPr/>
        </p:nvSpPr>
        <p:spPr>
          <a:xfrm>
            <a:off x="15822026" y="7135053"/>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Music Lovers</a:t>
            </a:r>
          </a:p>
        </p:txBody>
      </p:sp>
      <p:pic>
        <p:nvPicPr>
          <p:cNvPr id="60" name="Graphic 59" descr="Music notes with solid fill">
            <a:extLst>
              <a:ext uri="{FF2B5EF4-FFF2-40B4-BE49-F238E27FC236}">
                <a16:creationId xmlns:a16="http://schemas.microsoft.com/office/drawing/2014/main" id="{8F6474F9-075A-6B74-0ADB-F99FC988B82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4914651" y="7009973"/>
            <a:ext cx="914400" cy="914400"/>
          </a:xfrm>
          <a:prstGeom prst="rect">
            <a:avLst/>
          </a:prstGeom>
        </p:spPr>
      </p:pic>
      <p:pic>
        <p:nvPicPr>
          <p:cNvPr id="45" name="Picture 12" descr="Shutter Icon - Photography &amp; Images icon Shutter icon Lens icon - CleanPNG  / KissPNG">
            <a:extLst>
              <a:ext uri="{FF2B5EF4-FFF2-40B4-BE49-F238E27FC236}">
                <a16:creationId xmlns:a16="http://schemas.microsoft.com/office/drawing/2014/main" id="{F1F2A91A-8256-E735-C40D-A218F5F60EF1}"/>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1978145" y="7009973"/>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3" name="Freeform 13"/>
          <p:cNvSpPr>
            <a:spLocks noGrp="1" noRot="1" noMove="1" noResize="1" noEditPoints="1" noAdjustHandles="1" noChangeArrowheads="1" noChangeShapeType="1"/>
          </p:cNvSpPr>
          <p:nvPr/>
        </p:nvSpPr>
        <p:spPr>
          <a:xfrm>
            <a:off x="0" y="0"/>
            <a:ext cx="16285488" cy="10287000"/>
          </a:xfrm>
          <a:custGeom>
            <a:avLst/>
            <a:gdLst/>
            <a:ahLst/>
            <a:cxnLst/>
            <a:rect l="l" t="t" r="r" b="b"/>
            <a:pathLst>
              <a:path w="16285488" h="10287000">
                <a:moveTo>
                  <a:pt x="0" y="0"/>
                </a:moveTo>
                <a:lnTo>
                  <a:pt x="16285488" y="0"/>
                </a:lnTo>
                <a:lnTo>
                  <a:pt x="16285488" y="10287000"/>
                </a:lnTo>
                <a:lnTo>
                  <a:pt x="0" y="10287000"/>
                </a:lnTo>
                <a:lnTo>
                  <a:pt x="0" y="0"/>
                </a:lnTo>
                <a:close/>
              </a:path>
            </a:pathLst>
          </a:custGeom>
          <a:blipFill>
            <a:blip r:embed="rId2"/>
            <a:stretch>
              <a:fillRect t="-32" b="-32"/>
            </a:stretch>
          </a:blipFill>
        </p:spPr>
        <p:txBody>
          <a:bodyPr/>
          <a:lstStyle/>
          <a:p>
            <a:endParaRPr lang="en-MY"/>
          </a:p>
        </p:txBody>
      </p:sp>
      <p:grpSp>
        <p:nvGrpSpPr>
          <p:cNvPr id="2" name="Group 2"/>
          <p:cNvGrpSpPr/>
          <p:nvPr/>
        </p:nvGrpSpPr>
        <p:grpSpPr>
          <a:xfrm>
            <a:off x="2106278" y="9037715"/>
            <a:ext cx="740300" cy="70556"/>
            <a:chOff x="0" y="0"/>
            <a:chExt cx="987066" cy="94074"/>
          </a:xfrm>
        </p:grpSpPr>
        <p:grpSp>
          <p:nvGrpSpPr>
            <p:cNvPr id="3" name="Group 3"/>
            <p:cNvGrpSpPr/>
            <p:nvPr/>
          </p:nvGrpSpPr>
          <p:grpSpPr>
            <a:xfrm>
              <a:off x="0" y="0"/>
              <a:ext cx="94074" cy="940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5" name="Group 5"/>
            <p:cNvGrpSpPr/>
            <p:nvPr/>
          </p:nvGrpSpPr>
          <p:grpSpPr>
            <a:xfrm>
              <a:off x="225778" y="0"/>
              <a:ext cx="94074" cy="940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7" name="Group 7"/>
            <p:cNvGrpSpPr/>
            <p:nvPr/>
          </p:nvGrpSpPr>
          <p:grpSpPr>
            <a:xfrm>
              <a:off x="447638" y="0"/>
              <a:ext cx="94074" cy="940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9" name="Group 9"/>
            <p:cNvGrpSpPr/>
            <p:nvPr/>
          </p:nvGrpSpPr>
          <p:grpSpPr>
            <a:xfrm>
              <a:off x="670311" y="0"/>
              <a:ext cx="94074" cy="940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nvGrpSpPr>
            <p:cNvPr id="11" name="Group 11"/>
            <p:cNvGrpSpPr/>
            <p:nvPr/>
          </p:nvGrpSpPr>
          <p:grpSpPr>
            <a:xfrm>
              <a:off x="892992" y="0"/>
              <a:ext cx="94074" cy="940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MY"/>
              </a:p>
            </p:txBody>
          </p:sp>
        </p:grpSp>
      </p:grpSp>
      <p:sp>
        <p:nvSpPr>
          <p:cNvPr id="14" name="AutoShape 14"/>
          <p:cNvSpPr/>
          <p:nvPr/>
        </p:nvSpPr>
        <p:spPr>
          <a:xfrm>
            <a:off x="0" y="8262643"/>
            <a:ext cx="18288000" cy="0"/>
          </a:xfrm>
          <a:prstGeom prst="line">
            <a:avLst/>
          </a:prstGeom>
          <a:ln w="38100" cap="flat">
            <a:solidFill>
              <a:srgbClr val="F900B0"/>
            </a:solidFill>
            <a:prstDash val="solid"/>
            <a:headEnd type="none" w="sm" len="sm"/>
            <a:tailEnd type="none" w="sm" len="sm"/>
          </a:ln>
        </p:spPr>
        <p:txBody>
          <a:bodyPr/>
          <a:lstStyle/>
          <a:p>
            <a:endParaRPr lang="en-MY"/>
          </a:p>
        </p:txBody>
      </p:sp>
      <p:sp>
        <p:nvSpPr>
          <p:cNvPr id="15" name="AutoShape 15"/>
          <p:cNvSpPr/>
          <p:nvPr/>
        </p:nvSpPr>
        <p:spPr>
          <a:xfrm flipH="1" flipV="1">
            <a:off x="4809057" y="-32136"/>
            <a:ext cx="19050" cy="10356804"/>
          </a:xfrm>
          <a:prstGeom prst="line">
            <a:avLst/>
          </a:prstGeom>
          <a:ln w="38100" cap="flat">
            <a:solidFill>
              <a:srgbClr val="F900B0"/>
            </a:solidFill>
            <a:prstDash val="solid"/>
            <a:headEnd type="none" w="sm" len="sm"/>
            <a:tailEnd type="none" w="sm" len="sm"/>
          </a:ln>
        </p:spPr>
        <p:txBody>
          <a:bodyPr/>
          <a:lstStyle/>
          <a:p>
            <a:endParaRPr lang="en-MY"/>
          </a:p>
        </p:txBody>
      </p:sp>
      <p:sp>
        <p:nvSpPr>
          <p:cNvPr id="16" name="Freeform 16"/>
          <p:cNvSpPr/>
          <p:nvPr/>
        </p:nvSpPr>
        <p:spPr>
          <a:xfrm>
            <a:off x="5257264" y="6285374"/>
            <a:ext cx="770414" cy="1084127"/>
          </a:xfrm>
          <a:custGeom>
            <a:avLst/>
            <a:gdLst/>
            <a:ahLst/>
            <a:cxnLst/>
            <a:rect l="l" t="t" r="r" b="b"/>
            <a:pathLst>
              <a:path w="770414" h="1084127">
                <a:moveTo>
                  <a:pt x="0" y="0"/>
                </a:moveTo>
                <a:lnTo>
                  <a:pt x="770414" y="0"/>
                </a:lnTo>
                <a:lnTo>
                  <a:pt x="770414" y="1084127"/>
                </a:lnTo>
                <a:lnTo>
                  <a:pt x="0" y="1084127"/>
                </a:lnTo>
                <a:lnTo>
                  <a:pt x="0" y="0"/>
                </a:lnTo>
                <a:close/>
              </a:path>
            </a:pathLst>
          </a:custGeom>
          <a:blipFill>
            <a:blip r:embed="rId3">
              <a:extLst>
                <a:ext uri="{96DAC541-7B7A-43D3-8B79-37D633B846F1}">
                  <asvg:svgBlip xmlns:asvg="http://schemas.microsoft.com/office/drawing/2016/SVG/main" r:embed="rId4"/>
                </a:ext>
              </a:extLst>
            </a:blip>
            <a:stretch>
              <a:fillRect r="-106183"/>
            </a:stretch>
          </a:blipFill>
        </p:spPr>
        <p:txBody>
          <a:bodyPr/>
          <a:lstStyle/>
          <a:p>
            <a:endParaRPr lang="en-MY"/>
          </a:p>
        </p:txBody>
      </p:sp>
      <p:sp>
        <p:nvSpPr>
          <p:cNvPr id="20" name="Freeform 20"/>
          <p:cNvSpPr/>
          <p:nvPr/>
        </p:nvSpPr>
        <p:spPr>
          <a:xfrm>
            <a:off x="5293011" y="1770510"/>
            <a:ext cx="698918" cy="698918"/>
          </a:xfrm>
          <a:custGeom>
            <a:avLst/>
            <a:gdLst/>
            <a:ahLst/>
            <a:cxnLst/>
            <a:rect l="l" t="t" r="r" b="b"/>
            <a:pathLst>
              <a:path w="698918" h="698918">
                <a:moveTo>
                  <a:pt x="0" y="0"/>
                </a:moveTo>
                <a:lnTo>
                  <a:pt x="698919" y="0"/>
                </a:lnTo>
                <a:lnTo>
                  <a:pt x="698919" y="698918"/>
                </a:lnTo>
                <a:lnTo>
                  <a:pt x="0" y="698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21" name="Freeform 21"/>
          <p:cNvSpPr/>
          <p:nvPr/>
        </p:nvSpPr>
        <p:spPr>
          <a:xfrm>
            <a:off x="5249371" y="3275353"/>
            <a:ext cx="786199" cy="715441"/>
          </a:xfrm>
          <a:custGeom>
            <a:avLst/>
            <a:gdLst/>
            <a:ahLst/>
            <a:cxnLst/>
            <a:rect l="l" t="t" r="r" b="b"/>
            <a:pathLst>
              <a:path w="786199" h="715441">
                <a:moveTo>
                  <a:pt x="0" y="0"/>
                </a:moveTo>
                <a:lnTo>
                  <a:pt x="786199" y="0"/>
                </a:lnTo>
                <a:lnTo>
                  <a:pt x="786199" y="715441"/>
                </a:lnTo>
                <a:lnTo>
                  <a:pt x="0" y="7154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MY"/>
          </a:p>
        </p:txBody>
      </p:sp>
      <p:sp>
        <p:nvSpPr>
          <p:cNvPr id="22" name="Freeform 22"/>
          <p:cNvSpPr/>
          <p:nvPr/>
        </p:nvSpPr>
        <p:spPr>
          <a:xfrm>
            <a:off x="5247207" y="4796720"/>
            <a:ext cx="790528" cy="682729"/>
          </a:xfrm>
          <a:custGeom>
            <a:avLst/>
            <a:gdLst/>
            <a:ahLst/>
            <a:cxnLst/>
            <a:rect l="l" t="t" r="r" b="b"/>
            <a:pathLst>
              <a:path w="790528" h="682729">
                <a:moveTo>
                  <a:pt x="0" y="0"/>
                </a:moveTo>
                <a:lnTo>
                  <a:pt x="790528" y="0"/>
                </a:lnTo>
                <a:lnTo>
                  <a:pt x="790528" y="682729"/>
                </a:lnTo>
                <a:lnTo>
                  <a:pt x="0" y="682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grpSp>
        <p:nvGrpSpPr>
          <p:cNvPr id="32" name="Group 32"/>
          <p:cNvGrpSpPr/>
          <p:nvPr/>
        </p:nvGrpSpPr>
        <p:grpSpPr>
          <a:xfrm>
            <a:off x="14427409" y="8554197"/>
            <a:ext cx="679082" cy="789828"/>
            <a:chOff x="0" y="0"/>
            <a:chExt cx="905442" cy="1053104"/>
          </a:xfrm>
        </p:grpSpPr>
        <p:grpSp>
          <p:nvGrpSpPr>
            <p:cNvPr id="33" name="Group 33"/>
            <p:cNvGrpSpPr>
              <a:grpSpLocks noChangeAspect="1"/>
            </p:cNvGrpSpPr>
            <p:nvPr/>
          </p:nvGrpSpPr>
          <p:grpSpPr>
            <a:xfrm>
              <a:off x="0" y="0"/>
              <a:ext cx="905442" cy="1053104"/>
              <a:chOff x="0" y="0"/>
              <a:chExt cx="3937000" cy="4579056"/>
            </a:xfrm>
          </p:grpSpPr>
          <p:sp>
            <p:nvSpPr>
              <p:cNvPr id="34" name="Freeform 34"/>
              <p:cNvSpPr/>
              <p:nvPr/>
            </p:nvSpPr>
            <p:spPr>
              <a:xfrm>
                <a:off x="12700" y="0"/>
                <a:ext cx="3911600" cy="4584700"/>
              </a:xfrm>
              <a:custGeom>
                <a:avLst/>
                <a:gdLst/>
                <a:ahLst/>
                <a:cxnLst/>
                <a:rect l="l" t="t" r="r" b="b"/>
                <a:pathLst>
                  <a:path w="3911600" h="45847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path>
                </a:pathLst>
              </a:custGeom>
              <a:solidFill>
                <a:srgbClr val="FFFFFF"/>
              </a:solidFill>
            </p:spPr>
            <p:txBody>
              <a:bodyPr/>
              <a:lstStyle/>
              <a:p>
                <a:endParaRPr lang="en-MY"/>
              </a:p>
            </p:txBody>
          </p:sp>
        </p:grpSp>
      </p:grpSp>
      <p:sp>
        <p:nvSpPr>
          <p:cNvPr id="35" name="Freeform 35"/>
          <p:cNvSpPr/>
          <p:nvPr/>
        </p:nvSpPr>
        <p:spPr>
          <a:xfrm>
            <a:off x="7677004" y="6341910"/>
            <a:ext cx="667800" cy="1079182"/>
          </a:xfrm>
          <a:custGeom>
            <a:avLst/>
            <a:gdLst/>
            <a:ahLst/>
            <a:cxnLst/>
            <a:rect l="l" t="t" r="r" b="b"/>
            <a:pathLst>
              <a:path w="667800" h="1079182">
                <a:moveTo>
                  <a:pt x="0" y="0"/>
                </a:moveTo>
                <a:lnTo>
                  <a:pt x="667800" y="0"/>
                </a:lnTo>
                <a:lnTo>
                  <a:pt x="667800" y="1079182"/>
                </a:lnTo>
                <a:lnTo>
                  <a:pt x="0" y="1079182"/>
                </a:lnTo>
                <a:lnTo>
                  <a:pt x="0" y="0"/>
                </a:lnTo>
                <a:close/>
              </a:path>
            </a:pathLst>
          </a:custGeom>
          <a:blipFill>
            <a:blip r:embed="rId3">
              <a:extLst>
                <a:ext uri="{96DAC541-7B7A-43D3-8B79-37D633B846F1}">
                  <asvg:svgBlip xmlns:asvg="http://schemas.microsoft.com/office/drawing/2016/SVG/main" r:embed="rId4"/>
                </a:ext>
              </a:extLst>
            </a:blip>
            <a:stretch>
              <a:fillRect l="-136780"/>
            </a:stretch>
          </a:blipFill>
        </p:spPr>
        <p:txBody>
          <a:bodyPr/>
          <a:lstStyle/>
          <a:p>
            <a:endParaRPr lang="en-MY"/>
          </a:p>
        </p:txBody>
      </p:sp>
      <p:sp>
        <p:nvSpPr>
          <p:cNvPr id="36" name="AutoShape 36"/>
          <p:cNvSpPr/>
          <p:nvPr/>
        </p:nvSpPr>
        <p:spPr>
          <a:xfrm flipV="1">
            <a:off x="4799532" y="981061"/>
            <a:ext cx="13488468" cy="0"/>
          </a:xfrm>
          <a:prstGeom prst="line">
            <a:avLst/>
          </a:prstGeom>
          <a:ln w="38100" cap="flat">
            <a:solidFill>
              <a:srgbClr val="F900B0"/>
            </a:solidFill>
            <a:prstDash val="solid"/>
            <a:headEnd type="none" w="sm" len="sm"/>
            <a:tailEnd type="none" w="sm" len="sm"/>
          </a:ln>
        </p:spPr>
        <p:txBody>
          <a:bodyPr/>
          <a:lstStyle/>
          <a:p>
            <a:endParaRPr lang="en-MY"/>
          </a:p>
        </p:txBody>
      </p:sp>
      <p:sp>
        <p:nvSpPr>
          <p:cNvPr id="41" name="TextBox 41"/>
          <p:cNvSpPr txBox="1"/>
          <p:nvPr/>
        </p:nvSpPr>
        <p:spPr>
          <a:xfrm>
            <a:off x="566166" y="3390900"/>
            <a:ext cx="3827057" cy="1829796"/>
          </a:xfrm>
          <a:prstGeom prst="rect">
            <a:avLst/>
          </a:prstGeom>
        </p:spPr>
        <p:txBody>
          <a:bodyPr lIns="0" tIns="0" rIns="0" bIns="0" rtlCol="0" anchor="t">
            <a:spAutoFit/>
          </a:bodyPr>
          <a:lstStyle/>
          <a:p>
            <a:pPr algn="just">
              <a:lnSpc>
                <a:spcPts val="2939"/>
              </a:lnSpc>
            </a:pPr>
            <a:r>
              <a:rPr lang="en-US" sz="2099">
                <a:solidFill>
                  <a:srgbClr val="FEFFFF"/>
                </a:solidFill>
                <a:latin typeface="Inter"/>
              </a:rPr>
              <a:t>GEGAR is Malaysia’s No. 1 East Coast radio brand and is the community’s key source of local news, entertainment and variety of local music.</a:t>
            </a:r>
          </a:p>
        </p:txBody>
      </p:sp>
      <p:sp>
        <p:nvSpPr>
          <p:cNvPr id="42" name="TextBox 42"/>
          <p:cNvSpPr txBox="1"/>
          <p:nvPr/>
        </p:nvSpPr>
        <p:spPr>
          <a:xfrm>
            <a:off x="10780082" y="6196888"/>
            <a:ext cx="920068"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INTERESTS</a:t>
            </a:r>
          </a:p>
        </p:txBody>
      </p:sp>
      <p:sp>
        <p:nvSpPr>
          <p:cNvPr id="43" name="TextBox 43"/>
          <p:cNvSpPr txBox="1"/>
          <p:nvPr/>
        </p:nvSpPr>
        <p:spPr>
          <a:xfrm>
            <a:off x="5293011" y="170166"/>
            <a:ext cx="1998143" cy="625556"/>
          </a:xfrm>
          <a:prstGeom prst="rect">
            <a:avLst/>
          </a:prstGeom>
        </p:spPr>
        <p:txBody>
          <a:bodyPr wrap="square" lIns="0" tIns="0" rIns="0" bIns="0" rtlCol="0" anchor="t">
            <a:spAutoFit/>
          </a:bodyPr>
          <a:lstStyle/>
          <a:p>
            <a:pPr>
              <a:lnSpc>
                <a:spcPts val="5599"/>
              </a:lnSpc>
            </a:pPr>
            <a:r>
              <a:rPr lang="en-US" sz="3999">
                <a:solidFill>
                  <a:srgbClr val="FEFFFF"/>
                </a:solidFill>
                <a:latin typeface="Bebas Neue Bold"/>
              </a:rPr>
              <a:t>WEB</a:t>
            </a:r>
          </a:p>
        </p:txBody>
      </p:sp>
      <p:sp>
        <p:nvSpPr>
          <p:cNvPr id="44" name="TextBox 44"/>
          <p:cNvSpPr txBox="1"/>
          <p:nvPr/>
        </p:nvSpPr>
        <p:spPr>
          <a:xfrm>
            <a:off x="5293011" y="8789429"/>
            <a:ext cx="2388591" cy="696597"/>
          </a:xfrm>
          <a:prstGeom prst="rect">
            <a:avLst/>
          </a:prstGeom>
        </p:spPr>
        <p:txBody>
          <a:bodyPr lIns="0" tIns="0" rIns="0" bIns="0" rtlCol="0" anchor="t">
            <a:spAutoFit/>
          </a:bodyPr>
          <a:lstStyle/>
          <a:p>
            <a:pPr>
              <a:lnSpc>
                <a:spcPts val="5599"/>
              </a:lnSpc>
            </a:pPr>
            <a:r>
              <a:rPr lang="en-US" sz="3999">
                <a:solidFill>
                  <a:srgbClr val="FEFFFF"/>
                </a:solidFill>
                <a:latin typeface="Bebas Neue Bold"/>
              </a:rPr>
              <a:t>SOCIAL MEDIA</a:t>
            </a:r>
          </a:p>
        </p:txBody>
      </p:sp>
      <p:sp>
        <p:nvSpPr>
          <p:cNvPr id="46" name="TextBox 46"/>
          <p:cNvSpPr txBox="1"/>
          <p:nvPr/>
        </p:nvSpPr>
        <p:spPr>
          <a:xfrm>
            <a:off x="6699009" y="3968938"/>
            <a:ext cx="24593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PAGE VIEWS</a:t>
            </a:r>
          </a:p>
        </p:txBody>
      </p:sp>
      <p:sp>
        <p:nvSpPr>
          <p:cNvPr id="47" name="TextBox 47"/>
          <p:cNvSpPr txBox="1"/>
          <p:nvPr/>
        </p:nvSpPr>
        <p:spPr>
          <a:xfrm>
            <a:off x="6699009" y="5405177"/>
            <a:ext cx="3149617"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AVERAGE SESSION DURATION</a:t>
            </a:r>
          </a:p>
        </p:txBody>
      </p:sp>
      <p:sp>
        <p:nvSpPr>
          <p:cNvPr id="48" name="TextBox 48"/>
          <p:cNvSpPr txBox="1"/>
          <p:nvPr/>
        </p:nvSpPr>
        <p:spPr>
          <a:xfrm>
            <a:off x="12893638" y="2648919"/>
            <a:ext cx="195115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DEVICE CATEGORY</a:t>
            </a:r>
          </a:p>
        </p:txBody>
      </p:sp>
      <p:sp>
        <p:nvSpPr>
          <p:cNvPr id="49" name="TextBox 49"/>
          <p:cNvSpPr txBox="1"/>
          <p:nvPr/>
        </p:nvSpPr>
        <p:spPr>
          <a:xfrm>
            <a:off x="10780082" y="3749181"/>
            <a:ext cx="1165172" cy="452755"/>
          </a:xfrm>
          <a:prstGeom prst="rect">
            <a:avLst/>
          </a:prstGeom>
        </p:spPr>
        <p:txBody>
          <a:bodyPr lIns="0" tIns="0" rIns="0" bIns="0" rtlCol="0" anchor="t">
            <a:spAutoFit/>
          </a:bodyPr>
          <a:lstStyle/>
          <a:p>
            <a:pPr algn="ctr">
              <a:lnSpc>
                <a:spcPts val="1820"/>
              </a:lnSpc>
            </a:pPr>
            <a:r>
              <a:rPr lang="en-US" sz="1300">
                <a:solidFill>
                  <a:srgbClr val="9FA0A4"/>
                </a:solidFill>
                <a:latin typeface="Inter Bold"/>
              </a:rPr>
              <a:t>AGE BREAKDOWN</a:t>
            </a:r>
          </a:p>
        </p:txBody>
      </p:sp>
      <p:sp>
        <p:nvSpPr>
          <p:cNvPr id="50" name="TextBox 50"/>
          <p:cNvSpPr txBox="1"/>
          <p:nvPr/>
        </p:nvSpPr>
        <p:spPr>
          <a:xfrm>
            <a:off x="1339329" y="6523852"/>
            <a:ext cx="2280730" cy="365760"/>
          </a:xfrm>
          <a:prstGeom prst="rect">
            <a:avLst/>
          </a:prstGeom>
        </p:spPr>
        <p:txBody>
          <a:bodyPr lIns="0" tIns="0" rIns="0" bIns="0" rtlCol="0" anchor="t">
            <a:spAutoFit/>
          </a:bodyPr>
          <a:lstStyle/>
          <a:p>
            <a:pPr algn="ctr">
              <a:lnSpc>
                <a:spcPts val="2939"/>
              </a:lnSpc>
              <a:spcBef>
                <a:spcPct val="0"/>
              </a:spcBef>
            </a:pPr>
            <a:r>
              <a:rPr lang="en-US" sz="2099" u="sng">
                <a:solidFill>
                  <a:srgbClr val="F900B0"/>
                </a:solidFill>
                <a:latin typeface="Inter"/>
                <a:hlinkClick r:id="rId11" tooltip="https://gegar.syok.my"/>
              </a:rPr>
              <a:t>gegar.syok.my</a:t>
            </a:r>
          </a:p>
        </p:txBody>
      </p:sp>
      <p:sp>
        <p:nvSpPr>
          <p:cNvPr id="51" name="TextBox 51"/>
          <p:cNvSpPr txBox="1"/>
          <p:nvPr/>
        </p:nvSpPr>
        <p:spPr>
          <a:xfrm>
            <a:off x="14061224" y="9563214"/>
            <a:ext cx="3365485" cy="443135"/>
          </a:xfrm>
          <a:prstGeom prst="rect">
            <a:avLst/>
          </a:prstGeom>
        </p:spPr>
        <p:txBody>
          <a:bodyPr wrap="square" lIns="0" tIns="0" rIns="0" bIns="0" rtlCol="0" anchor="t">
            <a:spAutoFit/>
          </a:bodyPr>
          <a:lstStyle/>
          <a:p>
            <a:pPr algn="ctr">
              <a:lnSpc>
                <a:spcPts val="1820"/>
              </a:lnSpc>
            </a:pPr>
            <a:r>
              <a:rPr lang="en-US" sz="1300">
                <a:solidFill>
                  <a:srgbClr val="9FA0A4"/>
                </a:solidFill>
                <a:latin typeface="Inter Bold"/>
              </a:rPr>
              <a:t>MONTHLY REACH</a:t>
            </a:r>
          </a:p>
          <a:p>
            <a:pPr algn="ctr">
              <a:lnSpc>
                <a:spcPts val="1820"/>
              </a:lnSpc>
            </a:pPr>
            <a:r>
              <a:rPr lang="en-US" sz="1300">
                <a:solidFill>
                  <a:srgbClr val="9FA0A4"/>
                </a:solidFill>
                <a:latin typeface="Inter Bold"/>
              </a:rPr>
              <a:t>(FACEBOOK INSIGHTS APR 2025)</a:t>
            </a:r>
          </a:p>
        </p:txBody>
      </p:sp>
      <p:sp>
        <p:nvSpPr>
          <p:cNvPr id="52" name="TextBox 52"/>
          <p:cNvSpPr txBox="1"/>
          <p:nvPr/>
        </p:nvSpPr>
        <p:spPr>
          <a:xfrm>
            <a:off x="9131458" y="9791814"/>
            <a:ext cx="2042100" cy="224155"/>
          </a:xfrm>
          <a:prstGeom prst="rect">
            <a:avLst/>
          </a:prstGeom>
        </p:spPr>
        <p:txBody>
          <a:bodyPr lIns="0" tIns="0" rIns="0" bIns="0" rtlCol="0" anchor="t">
            <a:spAutoFit/>
          </a:bodyPr>
          <a:lstStyle/>
          <a:p>
            <a:pPr>
              <a:lnSpc>
                <a:spcPts val="1820"/>
              </a:lnSpc>
            </a:pPr>
            <a:r>
              <a:rPr lang="en-US" sz="1300">
                <a:solidFill>
                  <a:srgbClr val="9FA0A4"/>
                </a:solidFill>
                <a:latin typeface="Inter Bold"/>
              </a:rPr>
              <a:t>COMBINED FOLLOWERS</a:t>
            </a:r>
          </a:p>
        </p:txBody>
      </p:sp>
      <p:sp>
        <p:nvSpPr>
          <p:cNvPr id="53" name="TextBox 53"/>
          <p:cNvSpPr txBox="1"/>
          <p:nvPr/>
        </p:nvSpPr>
        <p:spPr>
          <a:xfrm>
            <a:off x="12288295" y="3467100"/>
            <a:ext cx="2275956" cy="1480185"/>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18 - 24 </a:t>
            </a:r>
            <a:r>
              <a:rPr lang="en-US" sz="2099">
                <a:solidFill>
                  <a:srgbClr val="F900B0"/>
                </a:solidFill>
                <a:latin typeface="Inter Bold"/>
              </a:rPr>
              <a:t>(4.1%)</a:t>
            </a:r>
          </a:p>
          <a:p>
            <a:pPr algn="just">
              <a:lnSpc>
                <a:spcPts val="2939"/>
              </a:lnSpc>
            </a:pPr>
            <a:r>
              <a:rPr lang="en-US" sz="2099">
                <a:solidFill>
                  <a:srgbClr val="FFFFFF"/>
                </a:solidFill>
                <a:latin typeface="Inter Bold"/>
              </a:rPr>
              <a:t>25 - 34 </a:t>
            </a:r>
            <a:r>
              <a:rPr lang="en-US" sz="2099">
                <a:solidFill>
                  <a:srgbClr val="F900B0"/>
                </a:solidFill>
                <a:latin typeface="Inter Bold"/>
              </a:rPr>
              <a:t>(5.4%)</a:t>
            </a:r>
          </a:p>
          <a:p>
            <a:pPr algn="just">
              <a:lnSpc>
                <a:spcPts val="2939"/>
              </a:lnSpc>
            </a:pPr>
            <a:r>
              <a:rPr lang="en-US" sz="2099">
                <a:solidFill>
                  <a:srgbClr val="FFFFFF"/>
                </a:solidFill>
                <a:latin typeface="Inter Bold"/>
              </a:rPr>
              <a:t>35 - 44 </a:t>
            </a:r>
            <a:r>
              <a:rPr lang="en-US" sz="2099">
                <a:solidFill>
                  <a:srgbClr val="F900B0"/>
                </a:solidFill>
                <a:latin typeface="Inter Bold"/>
              </a:rPr>
              <a:t>(13.0%)</a:t>
            </a:r>
          </a:p>
          <a:p>
            <a:pPr algn="just">
              <a:lnSpc>
                <a:spcPts val="2939"/>
              </a:lnSpc>
            </a:pPr>
            <a:endParaRPr lang="en-US" sz="2099">
              <a:solidFill>
                <a:srgbClr val="F900B0"/>
              </a:solidFill>
              <a:latin typeface="Inter Bold"/>
            </a:endParaRPr>
          </a:p>
        </p:txBody>
      </p:sp>
      <p:sp>
        <p:nvSpPr>
          <p:cNvPr id="54" name="TextBox 54"/>
          <p:cNvSpPr txBox="1"/>
          <p:nvPr/>
        </p:nvSpPr>
        <p:spPr>
          <a:xfrm>
            <a:off x="6699009" y="182595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23,600</a:t>
            </a:r>
          </a:p>
        </p:txBody>
      </p:sp>
      <p:sp>
        <p:nvSpPr>
          <p:cNvPr id="55" name="TextBox 55"/>
          <p:cNvSpPr txBox="1"/>
          <p:nvPr/>
        </p:nvSpPr>
        <p:spPr>
          <a:xfrm>
            <a:off x="6699009" y="3241914"/>
            <a:ext cx="1574808"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47,923</a:t>
            </a:r>
          </a:p>
        </p:txBody>
      </p:sp>
      <p:sp>
        <p:nvSpPr>
          <p:cNvPr id="56" name="TextBox 56"/>
          <p:cNvSpPr txBox="1"/>
          <p:nvPr/>
        </p:nvSpPr>
        <p:spPr>
          <a:xfrm>
            <a:off x="6699009" y="4674014"/>
            <a:ext cx="1311894"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0:02:44</a:t>
            </a:r>
          </a:p>
        </p:txBody>
      </p:sp>
      <p:sp>
        <p:nvSpPr>
          <p:cNvPr id="57" name="TextBox 57"/>
          <p:cNvSpPr txBox="1"/>
          <p:nvPr/>
        </p:nvSpPr>
        <p:spPr>
          <a:xfrm>
            <a:off x="6261031"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75.5%</a:t>
            </a:r>
          </a:p>
        </p:txBody>
      </p:sp>
      <p:sp>
        <p:nvSpPr>
          <p:cNvPr id="58" name="TextBox 58"/>
          <p:cNvSpPr txBox="1"/>
          <p:nvPr/>
        </p:nvSpPr>
        <p:spPr>
          <a:xfrm>
            <a:off x="8649736" y="6649409"/>
            <a:ext cx="1272122" cy="625556"/>
          </a:xfrm>
          <a:prstGeom prst="rect">
            <a:avLst/>
          </a:prstGeom>
        </p:spPr>
        <p:txBody>
          <a:bodyPr lIns="0" tIns="0" rIns="0" bIns="0" rtlCol="0" anchor="t">
            <a:spAutoFit/>
          </a:bodyPr>
          <a:lstStyle/>
          <a:p>
            <a:pPr>
              <a:lnSpc>
                <a:spcPts val="5599"/>
              </a:lnSpc>
            </a:pPr>
            <a:r>
              <a:rPr lang="en-US" sz="3999">
                <a:solidFill>
                  <a:srgbClr val="F900B0"/>
                </a:solidFill>
                <a:latin typeface="Bebas Neue Bold"/>
              </a:rPr>
              <a:t>24.5%</a:t>
            </a:r>
          </a:p>
        </p:txBody>
      </p:sp>
      <p:sp>
        <p:nvSpPr>
          <p:cNvPr id="62" name="TextBox 62"/>
          <p:cNvSpPr txBox="1"/>
          <p:nvPr/>
        </p:nvSpPr>
        <p:spPr>
          <a:xfrm>
            <a:off x="9296400" y="8354176"/>
            <a:ext cx="1760062"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3,532,460</a:t>
            </a:r>
          </a:p>
        </p:txBody>
      </p:sp>
      <p:sp>
        <p:nvSpPr>
          <p:cNvPr id="63" name="TextBox 63"/>
          <p:cNvSpPr txBox="1"/>
          <p:nvPr/>
        </p:nvSpPr>
        <p:spPr>
          <a:xfrm>
            <a:off x="15325363" y="8647430"/>
            <a:ext cx="1682124" cy="625556"/>
          </a:xfrm>
          <a:prstGeom prst="rect">
            <a:avLst/>
          </a:prstGeom>
        </p:spPr>
        <p:txBody>
          <a:bodyPr lIns="0" tIns="0" rIns="0" bIns="0" rtlCol="0" anchor="t">
            <a:spAutoFit/>
          </a:bodyPr>
          <a:lstStyle/>
          <a:p>
            <a:pPr algn="ctr">
              <a:lnSpc>
                <a:spcPts val="5599"/>
              </a:lnSpc>
            </a:pPr>
            <a:r>
              <a:rPr lang="en-US" sz="3999">
                <a:solidFill>
                  <a:srgbClr val="F900B0"/>
                </a:solidFill>
                <a:latin typeface="Bebas Neue Bold"/>
              </a:rPr>
              <a:t>7,201,245</a:t>
            </a:r>
          </a:p>
        </p:txBody>
      </p:sp>
      <p:sp>
        <p:nvSpPr>
          <p:cNvPr id="64" name="TextBox 64"/>
          <p:cNvSpPr txBox="1"/>
          <p:nvPr/>
        </p:nvSpPr>
        <p:spPr>
          <a:xfrm>
            <a:off x="14564252" y="517696"/>
            <a:ext cx="3274514" cy="212302"/>
          </a:xfrm>
          <a:prstGeom prst="rect">
            <a:avLst/>
          </a:prstGeom>
        </p:spPr>
        <p:txBody>
          <a:bodyPr wrap="square" lIns="0" tIns="0" rIns="0" bIns="0" rtlCol="0" anchor="t">
            <a:spAutoFit/>
          </a:bodyPr>
          <a:lstStyle/>
          <a:p>
            <a:pPr>
              <a:lnSpc>
                <a:spcPts val="1820"/>
              </a:lnSpc>
            </a:pPr>
            <a:r>
              <a:rPr lang="en-US" sz="1300">
                <a:solidFill>
                  <a:srgbClr val="9FA0A4"/>
                </a:solidFill>
                <a:latin typeface="Inter Bold"/>
              </a:rPr>
              <a:t>(GOOGLE ANALYTICS APR 2025)</a:t>
            </a:r>
          </a:p>
        </p:txBody>
      </p:sp>
      <p:sp>
        <p:nvSpPr>
          <p:cNvPr id="69" name="TextBox 69"/>
          <p:cNvSpPr txBox="1"/>
          <p:nvPr/>
        </p:nvSpPr>
        <p:spPr>
          <a:xfrm>
            <a:off x="14844788" y="3467100"/>
            <a:ext cx="2275956" cy="1108710"/>
          </a:xfrm>
          <a:prstGeom prst="rect">
            <a:avLst/>
          </a:prstGeom>
        </p:spPr>
        <p:txBody>
          <a:bodyPr lIns="0" tIns="0" rIns="0" bIns="0" rtlCol="0" anchor="t">
            <a:spAutoFit/>
          </a:bodyPr>
          <a:lstStyle/>
          <a:p>
            <a:pPr algn="just">
              <a:lnSpc>
                <a:spcPts val="2939"/>
              </a:lnSpc>
            </a:pPr>
            <a:r>
              <a:rPr lang="en-US" sz="2099">
                <a:solidFill>
                  <a:srgbClr val="FFFFFF"/>
                </a:solidFill>
                <a:latin typeface="Inter Bold"/>
              </a:rPr>
              <a:t>45 - 54</a:t>
            </a:r>
            <a:r>
              <a:rPr lang="en-US" sz="2099">
                <a:solidFill>
                  <a:srgbClr val="F900B0"/>
                </a:solidFill>
                <a:latin typeface="Inter Bold"/>
              </a:rPr>
              <a:t> (8.8%)</a:t>
            </a:r>
          </a:p>
          <a:p>
            <a:pPr algn="just">
              <a:lnSpc>
                <a:spcPts val="2939"/>
              </a:lnSpc>
            </a:pPr>
            <a:r>
              <a:rPr lang="en-US" sz="2099">
                <a:solidFill>
                  <a:srgbClr val="FFFFFF"/>
                </a:solidFill>
                <a:latin typeface="Inter Bold"/>
              </a:rPr>
              <a:t>55 - 64 </a:t>
            </a:r>
            <a:r>
              <a:rPr lang="en-US" sz="2099">
                <a:solidFill>
                  <a:srgbClr val="F900B0"/>
                </a:solidFill>
                <a:latin typeface="Inter Bold"/>
              </a:rPr>
              <a:t>(3.0%)</a:t>
            </a:r>
          </a:p>
          <a:p>
            <a:pPr algn="just">
              <a:lnSpc>
                <a:spcPts val="2939"/>
              </a:lnSpc>
            </a:pPr>
            <a:r>
              <a:rPr lang="en-US" sz="2099">
                <a:solidFill>
                  <a:srgbClr val="FFFFFF"/>
                </a:solidFill>
                <a:latin typeface="Inter Bold"/>
              </a:rPr>
              <a:t>65+ </a:t>
            </a:r>
            <a:r>
              <a:rPr lang="en-US" sz="2099">
                <a:solidFill>
                  <a:srgbClr val="F900B0"/>
                </a:solidFill>
                <a:latin typeface="Inter Bold"/>
              </a:rPr>
              <a:t>(0.4%)</a:t>
            </a:r>
          </a:p>
        </p:txBody>
      </p:sp>
      <p:sp>
        <p:nvSpPr>
          <p:cNvPr id="70" name="Freeform 70"/>
          <p:cNvSpPr/>
          <p:nvPr/>
        </p:nvSpPr>
        <p:spPr>
          <a:xfrm>
            <a:off x="1386857" y="1472787"/>
            <a:ext cx="2185673" cy="1049123"/>
          </a:xfrm>
          <a:custGeom>
            <a:avLst/>
            <a:gdLst/>
            <a:ahLst/>
            <a:cxnLst/>
            <a:rect l="l" t="t" r="r" b="b"/>
            <a:pathLst>
              <a:path w="2185673" h="1049123">
                <a:moveTo>
                  <a:pt x="0" y="0"/>
                </a:moveTo>
                <a:lnTo>
                  <a:pt x="2185674" y="0"/>
                </a:lnTo>
                <a:lnTo>
                  <a:pt x="2185674" y="1049123"/>
                </a:lnTo>
                <a:lnTo>
                  <a:pt x="0" y="1049123"/>
                </a:lnTo>
                <a:lnTo>
                  <a:pt x="0" y="0"/>
                </a:lnTo>
                <a:close/>
              </a:path>
            </a:pathLst>
          </a:custGeom>
          <a:blipFill>
            <a:blip r:embed="rId12"/>
            <a:stretch>
              <a:fillRect l="-32441" t="-56530" r="-31641" b="-87639"/>
            </a:stretch>
          </a:blipFill>
        </p:spPr>
        <p:txBody>
          <a:bodyPr/>
          <a:lstStyle/>
          <a:p>
            <a:endParaRPr lang="en-MY"/>
          </a:p>
        </p:txBody>
      </p:sp>
      <p:sp>
        <p:nvSpPr>
          <p:cNvPr id="38" name="Freeform 23">
            <a:hlinkClick r:id="rId13"/>
            <a:extLst>
              <a:ext uri="{FF2B5EF4-FFF2-40B4-BE49-F238E27FC236}">
                <a16:creationId xmlns:a16="http://schemas.microsoft.com/office/drawing/2014/main" id="{A0864E9B-B35A-99D8-7E4C-617E4C7C963E}"/>
              </a:ext>
            </a:extLst>
          </p:cNvPr>
          <p:cNvSpPr/>
          <p:nvPr/>
        </p:nvSpPr>
        <p:spPr>
          <a:xfrm>
            <a:off x="8562406" y="9046146"/>
            <a:ext cx="600811" cy="598626"/>
          </a:xfrm>
          <a:custGeom>
            <a:avLst/>
            <a:gdLst/>
            <a:ahLst/>
            <a:cxnLst/>
            <a:rect l="l" t="t" r="r" b="b"/>
            <a:pathLst>
              <a:path w="600811" h="598626">
                <a:moveTo>
                  <a:pt x="0" y="0"/>
                </a:moveTo>
                <a:lnTo>
                  <a:pt x="600810" y="0"/>
                </a:lnTo>
                <a:lnTo>
                  <a:pt x="600810" y="598626"/>
                </a:lnTo>
                <a:lnTo>
                  <a:pt x="0" y="5986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MY"/>
          </a:p>
        </p:txBody>
      </p:sp>
      <p:sp>
        <p:nvSpPr>
          <p:cNvPr id="40" name="Freeform 24">
            <a:hlinkClick r:id="rId16"/>
            <a:extLst>
              <a:ext uri="{FF2B5EF4-FFF2-40B4-BE49-F238E27FC236}">
                <a16:creationId xmlns:a16="http://schemas.microsoft.com/office/drawing/2014/main" id="{201DA4D9-39C0-14FA-E05E-5833A44BA2DE}"/>
              </a:ext>
            </a:extLst>
          </p:cNvPr>
          <p:cNvSpPr/>
          <p:nvPr/>
        </p:nvSpPr>
        <p:spPr>
          <a:xfrm>
            <a:off x="9222503"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MY"/>
          </a:p>
        </p:txBody>
      </p:sp>
      <p:sp>
        <p:nvSpPr>
          <p:cNvPr id="66" name="Freeform 25">
            <a:hlinkClick r:id="rId19"/>
            <a:extLst>
              <a:ext uri="{FF2B5EF4-FFF2-40B4-BE49-F238E27FC236}">
                <a16:creationId xmlns:a16="http://schemas.microsoft.com/office/drawing/2014/main" id="{5D9D90E6-BED0-15BD-6E39-EB3DD88A06ED}"/>
              </a:ext>
            </a:extLst>
          </p:cNvPr>
          <p:cNvSpPr/>
          <p:nvPr/>
        </p:nvSpPr>
        <p:spPr>
          <a:xfrm>
            <a:off x="9868298" y="9052205"/>
            <a:ext cx="586508" cy="586508"/>
          </a:xfrm>
          <a:custGeom>
            <a:avLst/>
            <a:gdLst/>
            <a:ahLst/>
            <a:cxnLst/>
            <a:rect l="l" t="t" r="r" b="b"/>
            <a:pathLst>
              <a:path w="586508" h="586508">
                <a:moveTo>
                  <a:pt x="0" y="0"/>
                </a:moveTo>
                <a:lnTo>
                  <a:pt x="586508" y="0"/>
                </a:lnTo>
                <a:lnTo>
                  <a:pt x="586508" y="586508"/>
                </a:lnTo>
                <a:lnTo>
                  <a:pt x="0" y="58650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MY"/>
          </a:p>
        </p:txBody>
      </p:sp>
      <p:grpSp>
        <p:nvGrpSpPr>
          <p:cNvPr id="67" name="Group 27">
            <a:extLst>
              <a:ext uri="{FF2B5EF4-FFF2-40B4-BE49-F238E27FC236}">
                <a16:creationId xmlns:a16="http://schemas.microsoft.com/office/drawing/2014/main" id="{E422C86F-CB54-FB35-3AB7-AC4EEA3E2E83}"/>
              </a:ext>
            </a:extLst>
          </p:cNvPr>
          <p:cNvGrpSpPr/>
          <p:nvPr/>
        </p:nvGrpSpPr>
        <p:grpSpPr>
          <a:xfrm>
            <a:off x="11161064" y="9036873"/>
            <a:ext cx="617173" cy="617173"/>
            <a:chOff x="0" y="0"/>
            <a:chExt cx="822897" cy="822897"/>
          </a:xfrm>
        </p:grpSpPr>
        <p:grpSp>
          <p:nvGrpSpPr>
            <p:cNvPr id="75" name="Group 28">
              <a:extLst>
                <a:ext uri="{FF2B5EF4-FFF2-40B4-BE49-F238E27FC236}">
                  <a16:creationId xmlns:a16="http://schemas.microsoft.com/office/drawing/2014/main" id="{2369C2B3-8588-EAE5-DB67-1A9F09E457C0}"/>
                </a:ext>
              </a:extLst>
            </p:cNvPr>
            <p:cNvGrpSpPr/>
            <p:nvPr/>
          </p:nvGrpSpPr>
          <p:grpSpPr>
            <a:xfrm>
              <a:off x="0" y="0"/>
              <a:ext cx="822897" cy="822897"/>
              <a:chOff x="0" y="0"/>
              <a:chExt cx="812800" cy="812800"/>
            </a:xfrm>
          </p:grpSpPr>
          <p:sp>
            <p:nvSpPr>
              <p:cNvPr id="77" name="Freeform 29">
                <a:extLst>
                  <a:ext uri="{FF2B5EF4-FFF2-40B4-BE49-F238E27FC236}">
                    <a16:creationId xmlns:a16="http://schemas.microsoft.com/office/drawing/2014/main" id="{D583A1AC-30C0-661A-DA99-8322C6E8748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MY"/>
              </a:p>
            </p:txBody>
          </p:sp>
          <p:sp>
            <p:nvSpPr>
              <p:cNvPr id="78" name="TextBox 30">
                <a:extLst>
                  <a:ext uri="{FF2B5EF4-FFF2-40B4-BE49-F238E27FC236}">
                    <a16:creationId xmlns:a16="http://schemas.microsoft.com/office/drawing/2014/main" id="{CB8CAF45-835F-C954-C484-38FE2198FE0A}"/>
                  </a:ext>
                </a:extLst>
              </p:cNvPr>
              <p:cNvSpPr txBox="1"/>
              <p:nvPr/>
            </p:nvSpPr>
            <p:spPr>
              <a:xfrm>
                <a:off x="76200" y="9525"/>
                <a:ext cx="660400" cy="727075"/>
              </a:xfrm>
              <a:prstGeom prst="rect">
                <a:avLst/>
              </a:prstGeom>
            </p:spPr>
            <p:txBody>
              <a:bodyPr lIns="50800" tIns="50800" rIns="50800" bIns="50800" rtlCol="0" anchor="ctr"/>
              <a:lstStyle/>
              <a:p>
                <a:pPr algn="ctr">
                  <a:lnSpc>
                    <a:spcPts val="3639"/>
                  </a:lnSpc>
                </a:pPr>
                <a:endParaRPr/>
              </a:p>
            </p:txBody>
          </p:sp>
        </p:grpSp>
        <p:sp>
          <p:nvSpPr>
            <p:cNvPr id="76" name="Freeform 31">
              <a:hlinkClick r:id="rId22"/>
              <a:extLst>
                <a:ext uri="{FF2B5EF4-FFF2-40B4-BE49-F238E27FC236}">
                  <a16:creationId xmlns:a16="http://schemas.microsoft.com/office/drawing/2014/main" id="{F72C799D-4044-C23C-44AB-85AC4E443396}"/>
                </a:ext>
              </a:extLst>
            </p:cNvPr>
            <p:cNvSpPr/>
            <p:nvPr/>
          </p:nvSpPr>
          <p:spPr>
            <a:xfrm>
              <a:off x="105969" y="84406"/>
              <a:ext cx="610959" cy="654086"/>
            </a:xfrm>
            <a:custGeom>
              <a:avLst/>
              <a:gdLst/>
              <a:ahLst/>
              <a:cxnLst/>
              <a:rect l="l" t="t" r="r" b="b"/>
              <a:pathLst>
                <a:path w="610959" h="654086">
                  <a:moveTo>
                    <a:pt x="0" y="0"/>
                  </a:moveTo>
                  <a:lnTo>
                    <a:pt x="610959" y="0"/>
                  </a:lnTo>
                  <a:lnTo>
                    <a:pt x="610959" y="654086"/>
                  </a:lnTo>
                  <a:lnTo>
                    <a:pt x="0" y="654086"/>
                  </a:lnTo>
                  <a:lnTo>
                    <a:pt x="0" y="0"/>
                  </a:lnTo>
                  <a:close/>
                </a:path>
              </a:pathLst>
            </a:custGeom>
            <a:blipFill>
              <a:blip r:embed="rId23"/>
              <a:stretch>
                <a:fillRect l="-27202" t="-7280" r="-28106" b="-37788"/>
              </a:stretch>
            </a:blipFill>
          </p:spPr>
          <p:txBody>
            <a:bodyPr/>
            <a:lstStyle/>
            <a:p>
              <a:endParaRPr lang="en-MY"/>
            </a:p>
          </p:txBody>
        </p:sp>
      </p:grpSp>
      <p:pic>
        <p:nvPicPr>
          <p:cNvPr id="79" name="Picture 78" descr="A black x symbol with white background&#10;&#10;Description automatically generated">
            <a:hlinkClick r:id="rId24"/>
            <a:extLst>
              <a:ext uri="{FF2B5EF4-FFF2-40B4-BE49-F238E27FC236}">
                <a16:creationId xmlns:a16="http://schemas.microsoft.com/office/drawing/2014/main" id="{41D50302-043A-EF99-00A5-C93BA10B4A15}"/>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517" t="-3939" r="10514" b="-3939"/>
          <a:stretch/>
        </p:blipFill>
        <p:spPr>
          <a:xfrm>
            <a:off x="10511289" y="9039055"/>
            <a:ext cx="612809" cy="612809"/>
          </a:xfrm>
          <a:prstGeom prst="ellipse">
            <a:avLst/>
          </a:prstGeom>
          <a:solidFill>
            <a:schemeClr val="bg1"/>
          </a:solidFill>
        </p:spPr>
      </p:pic>
      <p:sp>
        <p:nvSpPr>
          <p:cNvPr id="23" name="Freeform 17">
            <a:extLst>
              <a:ext uri="{FF2B5EF4-FFF2-40B4-BE49-F238E27FC236}">
                <a16:creationId xmlns:a16="http://schemas.microsoft.com/office/drawing/2014/main" id="{5E7BCCD8-E34B-74BF-9B29-2A2771D28107}"/>
              </a:ext>
            </a:extLst>
          </p:cNvPr>
          <p:cNvSpPr/>
          <p:nvPr/>
        </p:nvSpPr>
        <p:spPr>
          <a:xfrm>
            <a:off x="10591800" y="1756834"/>
            <a:ext cx="741454" cy="693154"/>
          </a:xfrm>
          <a:custGeom>
            <a:avLst/>
            <a:gdLst/>
            <a:ahLst/>
            <a:cxnLst/>
            <a:rect l="l" t="t" r="r" b="b"/>
            <a:pathLst>
              <a:path w="786950" h="710222">
                <a:moveTo>
                  <a:pt x="0" y="0"/>
                </a:moveTo>
                <a:lnTo>
                  <a:pt x="786950" y="0"/>
                </a:lnTo>
                <a:lnTo>
                  <a:pt x="786950" y="710222"/>
                </a:lnTo>
                <a:lnTo>
                  <a:pt x="0" y="71022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MY"/>
          </a:p>
        </p:txBody>
      </p:sp>
      <p:sp>
        <p:nvSpPr>
          <p:cNvPr id="24" name="Freeform 18">
            <a:extLst>
              <a:ext uri="{FF2B5EF4-FFF2-40B4-BE49-F238E27FC236}">
                <a16:creationId xmlns:a16="http://schemas.microsoft.com/office/drawing/2014/main" id="{3FDEADF8-705B-2753-8C01-1496FA4E17BD}"/>
              </a:ext>
            </a:extLst>
          </p:cNvPr>
          <p:cNvSpPr/>
          <p:nvPr/>
        </p:nvSpPr>
        <p:spPr>
          <a:xfrm>
            <a:off x="14706600" y="1689262"/>
            <a:ext cx="590841" cy="759103"/>
          </a:xfrm>
          <a:custGeom>
            <a:avLst/>
            <a:gdLst/>
            <a:ahLst/>
            <a:cxnLst/>
            <a:rect l="l" t="t" r="r" b="b"/>
            <a:pathLst>
              <a:path w="627096" h="777794">
                <a:moveTo>
                  <a:pt x="0" y="0"/>
                </a:moveTo>
                <a:lnTo>
                  <a:pt x="627097" y="0"/>
                </a:lnTo>
                <a:lnTo>
                  <a:pt x="627097" y="777794"/>
                </a:lnTo>
                <a:lnTo>
                  <a:pt x="0" y="7777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MY"/>
          </a:p>
        </p:txBody>
      </p:sp>
      <p:sp>
        <p:nvSpPr>
          <p:cNvPr id="25" name="Freeform 19">
            <a:extLst>
              <a:ext uri="{FF2B5EF4-FFF2-40B4-BE49-F238E27FC236}">
                <a16:creationId xmlns:a16="http://schemas.microsoft.com/office/drawing/2014/main" id="{84231348-6ECE-E0CA-0AAB-3EB1A7657C91}"/>
              </a:ext>
            </a:extLst>
          </p:cNvPr>
          <p:cNvSpPr/>
          <p:nvPr/>
        </p:nvSpPr>
        <p:spPr>
          <a:xfrm>
            <a:off x="12725400" y="1635886"/>
            <a:ext cx="501062" cy="816579"/>
          </a:xfrm>
          <a:custGeom>
            <a:avLst/>
            <a:gdLst/>
            <a:ahLst/>
            <a:cxnLst/>
            <a:rect l="l" t="t" r="r" b="b"/>
            <a:pathLst>
              <a:path w="394394" h="705850">
                <a:moveTo>
                  <a:pt x="0" y="0"/>
                </a:moveTo>
                <a:lnTo>
                  <a:pt x="394393" y="0"/>
                </a:lnTo>
                <a:lnTo>
                  <a:pt x="394393" y="705850"/>
                </a:lnTo>
                <a:lnTo>
                  <a:pt x="0" y="705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MY"/>
          </a:p>
        </p:txBody>
      </p:sp>
      <p:sp>
        <p:nvSpPr>
          <p:cNvPr id="26" name="TextBox 60">
            <a:extLst>
              <a:ext uri="{FF2B5EF4-FFF2-40B4-BE49-F238E27FC236}">
                <a16:creationId xmlns:a16="http://schemas.microsoft.com/office/drawing/2014/main" id="{F057C010-3974-F9DA-C405-28D94C8D7FF4}"/>
              </a:ext>
            </a:extLst>
          </p:cNvPr>
          <p:cNvSpPr txBox="1"/>
          <p:nvPr/>
        </p:nvSpPr>
        <p:spPr>
          <a:xfrm>
            <a:off x="11506199" y="1714500"/>
            <a:ext cx="1720263"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31.6%</a:t>
            </a:r>
          </a:p>
        </p:txBody>
      </p:sp>
      <p:sp>
        <p:nvSpPr>
          <p:cNvPr id="27" name="TextBox 62">
            <a:extLst>
              <a:ext uri="{FF2B5EF4-FFF2-40B4-BE49-F238E27FC236}">
                <a16:creationId xmlns:a16="http://schemas.microsoft.com/office/drawing/2014/main" id="{915ED1B9-CF9F-2655-6B21-AEC6C8C17BED}"/>
              </a:ext>
            </a:extLst>
          </p:cNvPr>
          <p:cNvSpPr txBox="1"/>
          <p:nvPr/>
        </p:nvSpPr>
        <p:spPr>
          <a:xfrm>
            <a:off x="15565424" y="1671109"/>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0.5%</a:t>
            </a:r>
          </a:p>
        </p:txBody>
      </p:sp>
      <p:sp>
        <p:nvSpPr>
          <p:cNvPr id="30" name="TextBox 61">
            <a:extLst>
              <a:ext uri="{FF2B5EF4-FFF2-40B4-BE49-F238E27FC236}">
                <a16:creationId xmlns:a16="http://schemas.microsoft.com/office/drawing/2014/main" id="{4AB9E7B8-B8C3-D0B6-8FCE-B215476DB0F8}"/>
              </a:ext>
            </a:extLst>
          </p:cNvPr>
          <p:cNvSpPr txBox="1"/>
          <p:nvPr/>
        </p:nvSpPr>
        <p:spPr>
          <a:xfrm>
            <a:off x="13411200" y="1714500"/>
            <a:ext cx="1198576" cy="625556"/>
          </a:xfrm>
          <a:prstGeom prst="rect">
            <a:avLst/>
          </a:prstGeom>
        </p:spPr>
        <p:txBody>
          <a:bodyPr wrap="square" lIns="0" tIns="0" rIns="0" bIns="0" rtlCol="0" anchor="t">
            <a:spAutoFit/>
          </a:bodyPr>
          <a:lstStyle/>
          <a:p>
            <a:pPr>
              <a:lnSpc>
                <a:spcPts val="5599"/>
              </a:lnSpc>
            </a:pPr>
            <a:r>
              <a:rPr lang="en-US" sz="3999">
                <a:solidFill>
                  <a:srgbClr val="F900B0"/>
                </a:solidFill>
                <a:latin typeface="Bebas Neue Bold"/>
              </a:rPr>
              <a:t>67.9%</a:t>
            </a:r>
          </a:p>
        </p:txBody>
      </p:sp>
      <p:sp>
        <p:nvSpPr>
          <p:cNvPr id="80" name="Freeform 39">
            <a:extLst>
              <a:ext uri="{FF2B5EF4-FFF2-40B4-BE49-F238E27FC236}">
                <a16:creationId xmlns:a16="http://schemas.microsoft.com/office/drawing/2014/main" id="{7E484896-A973-67C5-5341-9E7E2B3C6931}"/>
              </a:ext>
            </a:extLst>
          </p:cNvPr>
          <p:cNvSpPr/>
          <p:nvPr/>
        </p:nvSpPr>
        <p:spPr>
          <a:xfrm>
            <a:off x="12040535" y="6045838"/>
            <a:ext cx="656239" cy="492179"/>
          </a:xfrm>
          <a:custGeom>
            <a:avLst/>
            <a:gdLst/>
            <a:ahLst/>
            <a:cxnLst/>
            <a:rect l="l" t="t" r="r" b="b"/>
            <a:pathLst>
              <a:path w="656239" h="492179">
                <a:moveTo>
                  <a:pt x="0" y="0"/>
                </a:moveTo>
                <a:lnTo>
                  <a:pt x="656239" y="0"/>
                </a:lnTo>
                <a:lnTo>
                  <a:pt x="656239" y="492179"/>
                </a:lnTo>
                <a:lnTo>
                  <a:pt x="0" y="49217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MY"/>
          </a:p>
        </p:txBody>
      </p:sp>
      <p:sp>
        <p:nvSpPr>
          <p:cNvPr id="81" name="TextBox 70">
            <a:extLst>
              <a:ext uri="{FF2B5EF4-FFF2-40B4-BE49-F238E27FC236}">
                <a16:creationId xmlns:a16="http://schemas.microsoft.com/office/drawing/2014/main" id="{EFB46DDD-DD87-7434-90BE-F9BE1B8CB949}"/>
              </a:ext>
            </a:extLst>
          </p:cNvPr>
          <p:cNvSpPr txBox="1"/>
          <p:nvPr/>
        </p:nvSpPr>
        <p:spPr>
          <a:xfrm>
            <a:off x="12921092" y="5981350"/>
            <a:ext cx="2002655" cy="1062727"/>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News  &amp; Politics /Avid News Readers/ Entertainment News Enthusiasts</a:t>
            </a:r>
            <a:endParaRPr lang="en-US" sz="1500" b="1">
              <a:solidFill>
                <a:schemeClr val="bg1"/>
              </a:solidFill>
              <a:latin typeface="Inter" panose="020B0604020202020204" charset="0"/>
              <a:ea typeface="Inter" panose="020B0604020202020204" charset="0"/>
            </a:endParaRPr>
          </a:p>
        </p:txBody>
      </p:sp>
      <p:sp>
        <p:nvSpPr>
          <p:cNvPr id="84" name="Freeform 41">
            <a:extLst>
              <a:ext uri="{FF2B5EF4-FFF2-40B4-BE49-F238E27FC236}">
                <a16:creationId xmlns:a16="http://schemas.microsoft.com/office/drawing/2014/main" id="{A84E979D-EF90-1B2B-384E-D9913957DFC0}"/>
              </a:ext>
            </a:extLst>
          </p:cNvPr>
          <p:cNvSpPr/>
          <p:nvPr/>
        </p:nvSpPr>
        <p:spPr>
          <a:xfrm>
            <a:off x="15242051" y="7277100"/>
            <a:ext cx="673655" cy="619763"/>
          </a:xfrm>
          <a:custGeom>
            <a:avLst/>
            <a:gdLst/>
            <a:ahLst/>
            <a:cxnLst/>
            <a:rect l="l" t="t" r="r" b="b"/>
            <a:pathLst>
              <a:path w="673655" h="619763">
                <a:moveTo>
                  <a:pt x="0" y="0"/>
                </a:moveTo>
                <a:lnTo>
                  <a:pt x="673655" y="0"/>
                </a:lnTo>
                <a:lnTo>
                  <a:pt x="673655" y="619763"/>
                </a:lnTo>
                <a:lnTo>
                  <a:pt x="0" y="619763"/>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MY"/>
          </a:p>
        </p:txBody>
      </p:sp>
      <p:sp>
        <p:nvSpPr>
          <p:cNvPr id="85" name="TextBox 68">
            <a:extLst>
              <a:ext uri="{FF2B5EF4-FFF2-40B4-BE49-F238E27FC236}">
                <a16:creationId xmlns:a16="http://schemas.microsoft.com/office/drawing/2014/main" id="{B289B483-E29A-015D-081E-F2718382C478}"/>
              </a:ext>
            </a:extLst>
          </p:cNvPr>
          <p:cNvSpPr txBox="1"/>
          <p:nvPr/>
        </p:nvSpPr>
        <p:spPr>
          <a:xfrm>
            <a:off x="16056745" y="7305678"/>
            <a:ext cx="2002655" cy="533400"/>
          </a:xfrm>
          <a:prstGeom prst="rect">
            <a:avLst/>
          </a:prstGeom>
        </p:spPr>
        <p:txBody>
          <a:bodyPr lIns="0" tIns="0" rIns="0" bIns="0" rtlCol="0" anchor="t">
            <a:spAutoFit/>
          </a:bodyPr>
          <a:lstStyle/>
          <a:p>
            <a:pPr>
              <a:lnSpc>
                <a:spcPts val="2100"/>
              </a:lnSpc>
            </a:pPr>
            <a:r>
              <a:rPr lang="en-US" sz="1500">
                <a:solidFill>
                  <a:srgbClr val="FFFFFF"/>
                </a:solidFill>
                <a:latin typeface="Inter Bold"/>
              </a:rPr>
              <a:t>Technology, Technophiles</a:t>
            </a:r>
          </a:p>
        </p:txBody>
      </p:sp>
      <p:sp>
        <p:nvSpPr>
          <p:cNvPr id="17" name="TextBox 46">
            <a:extLst>
              <a:ext uri="{FF2B5EF4-FFF2-40B4-BE49-F238E27FC236}">
                <a16:creationId xmlns:a16="http://schemas.microsoft.com/office/drawing/2014/main" id="{6EF8ADB9-E490-F04F-F4B9-B1753AEAC81A}"/>
              </a:ext>
            </a:extLst>
          </p:cNvPr>
          <p:cNvSpPr txBox="1"/>
          <p:nvPr/>
        </p:nvSpPr>
        <p:spPr>
          <a:xfrm>
            <a:off x="6699009" y="2551129"/>
            <a:ext cx="2623789" cy="212302"/>
          </a:xfrm>
          <a:prstGeom prst="rect">
            <a:avLst/>
          </a:prstGeom>
        </p:spPr>
        <p:txBody>
          <a:bodyPr lIns="0" tIns="0" rIns="0" bIns="0" rtlCol="0" anchor="t">
            <a:spAutoFit/>
          </a:bodyPr>
          <a:lstStyle/>
          <a:p>
            <a:pPr>
              <a:lnSpc>
                <a:spcPts val="1820"/>
              </a:lnSpc>
            </a:pPr>
            <a:r>
              <a:rPr lang="en-US" sz="1300">
                <a:solidFill>
                  <a:srgbClr val="9FA0A4"/>
                </a:solidFill>
                <a:latin typeface="Inter Bold"/>
              </a:rPr>
              <a:t>MONTHLY UNIQUE  USERS</a:t>
            </a:r>
          </a:p>
        </p:txBody>
      </p:sp>
      <p:sp>
        <p:nvSpPr>
          <p:cNvPr id="18" name="TextBox 67">
            <a:extLst>
              <a:ext uri="{FF2B5EF4-FFF2-40B4-BE49-F238E27FC236}">
                <a16:creationId xmlns:a16="http://schemas.microsoft.com/office/drawing/2014/main" id="{572B680C-AC09-7C08-DB2B-A02688150491}"/>
              </a:ext>
            </a:extLst>
          </p:cNvPr>
          <p:cNvSpPr txBox="1"/>
          <p:nvPr/>
        </p:nvSpPr>
        <p:spPr>
          <a:xfrm>
            <a:off x="12946975" y="7321240"/>
            <a:ext cx="2098704" cy="516488"/>
          </a:xfrm>
          <a:prstGeom prst="rect">
            <a:avLst/>
          </a:prstGeom>
        </p:spPr>
        <p:txBody>
          <a:bodyPr wrap="square" lIns="0" tIns="0" rIns="0" bIns="0" rtlCol="0" anchor="t">
            <a:spAutoFit/>
          </a:bodyPr>
          <a:lstStyle/>
          <a:p>
            <a:pPr>
              <a:lnSpc>
                <a:spcPts val="2100"/>
              </a:lnSpc>
            </a:pPr>
            <a:r>
              <a:rPr lang="en-US" sz="1500">
                <a:solidFill>
                  <a:srgbClr val="FFFFFF"/>
                </a:solidFill>
                <a:latin typeface="Inter Bold"/>
              </a:rPr>
              <a:t>Media, Entertainment/ Music Lovers</a:t>
            </a:r>
          </a:p>
        </p:txBody>
      </p:sp>
      <p:pic>
        <p:nvPicPr>
          <p:cNvPr id="19" name="Graphic 18" descr="Music notes with solid fill">
            <a:extLst>
              <a:ext uri="{FF2B5EF4-FFF2-40B4-BE49-F238E27FC236}">
                <a16:creationId xmlns:a16="http://schemas.microsoft.com/office/drawing/2014/main" id="{A2AA7622-4F70-15D6-D838-6F628188597D}"/>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2039600" y="7196160"/>
            <a:ext cx="914400" cy="914400"/>
          </a:xfrm>
          <a:prstGeom prst="rect">
            <a:avLst/>
          </a:prstGeom>
        </p:spPr>
      </p:pic>
      <p:grpSp>
        <p:nvGrpSpPr>
          <p:cNvPr id="31" name="Group 30">
            <a:extLst>
              <a:ext uri="{FF2B5EF4-FFF2-40B4-BE49-F238E27FC236}">
                <a16:creationId xmlns:a16="http://schemas.microsoft.com/office/drawing/2014/main" id="{5ACD4A90-E807-593D-9593-13D0C20FA02C}"/>
              </a:ext>
            </a:extLst>
          </p:cNvPr>
          <p:cNvGrpSpPr/>
          <p:nvPr/>
        </p:nvGrpSpPr>
        <p:grpSpPr>
          <a:xfrm>
            <a:off x="13030200" y="4686300"/>
            <a:ext cx="2883812" cy="342211"/>
            <a:chOff x="13610204" y="4755878"/>
            <a:chExt cx="2883812" cy="342211"/>
          </a:xfrm>
        </p:grpSpPr>
        <p:pic>
          <p:nvPicPr>
            <p:cNvPr id="37" name="Graphic 36" descr="Badge Question Mark with solid fill">
              <a:extLst>
                <a:ext uri="{FF2B5EF4-FFF2-40B4-BE49-F238E27FC236}">
                  <a16:creationId xmlns:a16="http://schemas.microsoft.com/office/drawing/2014/main" id="{4794DBA7-DF5D-5677-788B-5F8CEE52B4E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610204" y="4755878"/>
              <a:ext cx="342211" cy="342211"/>
            </a:xfrm>
            <a:prstGeom prst="rect">
              <a:avLst/>
            </a:prstGeom>
          </p:spPr>
        </p:pic>
        <p:sp>
          <p:nvSpPr>
            <p:cNvPr id="39" name="TextBox 54">
              <a:extLst>
                <a:ext uri="{FF2B5EF4-FFF2-40B4-BE49-F238E27FC236}">
                  <a16:creationId xmlns:a16="http://schemas.microsoft.com/office/drawing/2014/main" id="{3C63221D-0FEB-F00E-6310-A8E419C81577}"/>
                </a:ext>
              </a:extLst>
            </p:cNvPr>
            <p:cNvSpPr txBox="1"/>
            <p:nvPr/>
          </p:nvSpPr>
          <p:spPr>
            <a:xfrm>
              <a:off x="14061223" y="4755878"/>
              <a:ext cx="2432793" cy="342210"/>
            </a:xfrm>
            <a:prstGeom prst="rect">
              <a:avLst/>
            </a:prstGeom>
          </p:spPr>
          <p:txBody>
            <a:bodyPr wrap="square" lIns="0" tIns="0" rIns="0" bIns="0" rtlCol="0" anchor="t">
              <a:spAutoFit/>
            </a:bodyPr>
            <a:lstStyle/>
            <a:p>
              <a:pPr algn="just">
                <a:lnSpc>
                  <a:spcPts val="2939"/>
                </a:lnSpc>
              </a:pPr>
              <a:r>
                <a:rPr lang="en-US" sz="2099">
                  <a:solidFill>
                    <a:srgbClr val="FFFFFF"/>
                  </a:solidFill>
                  <a:latin typeface="Inter Bold"/>
                </a:rPr>
                <a:t>Unknown </a:t>
              </a:r>
              <a:r>
                <a:rPr lang="en-US" sz="2099">
                  <a:solidFill>
                    <a:srgbClr val="F900B0"/>
                  </a:solidFill>
                  <a:latin typeface="Inter Bold"/>
                </a:rPr>
                <a:t>(65.3%)</a:t>
              </a:r>
            </a:p>
          </p:txBody>
        </p:sp>
      </p:grpSp>
      <p:sp>
        <p:nvSpPr>
          <p:cNvPr id="59" name="TextBox 70">
            <a:extLst>
              <a:ext uri="{FF2B5EF4-FFF2-40B4-BE49-F238E27FC236}">
                <a16:creationId xmlns:a16="http://schemas.microsoft.com/office/drawing/2014/main" id="{2DA1330B-2C7B-6F63-7B25-F6459BB84E1B}"/>
              </a:ext>
            </a:extLst>
          </p:cNvPr>
          <p:cNvSpPr txBox="1"/>
          <p:nvPr/>
        </p:nvSpPr>
        <p:spPr>
          <a:xfrm>
            <a:off x="16081626" y="5995636"/>
            <a:ext cx="2002655" cy="785793"/>
          </a:xfrm>
          <a:prstGeom prst="rect">
            <a:avLst/>
          </a:prstGeom>
        </p:spPr>
        <p:txBody>
          <a:bodyPr lIns="0" tIns="0" rIns="0" bIns="0" rtlCol="0" anchor="t">
            <a:spAutoFit/>
          </a:bodyPr>
          <a:lstStyle/>
          <a:p>
            <a:pPr>
              <a:lnSpc>
                <a:spcPts val="2100"/>
              </a:lnSpc>
            </a:pPr>
            <a:r>
              <a:rPr lang="en-MY" sz="1500" b="1">
                <a:solidFill>
                  <a:schemeClr val="bg1"/>
                </a:solidFill>
                <a:latin typeface="Inter" panose="020B0604020202020204" charset="0"/>
                <a:ea typeface="Inter" panose="020B0604020202020204" charset="0"/>
              </a:rPr>
              <a:t>Lifestyles &amp; Hobbies/</a:t>
            </a:r>
          </a:p>
          <a:p>
            <a:pPr>
              <a:lnSpc>
                <a:spcPts val="2100"/>
              </a:lnSpc>
            </a:pPr>
            <a:r>
              <a:rPr lang="en-MY" sz="1500" b="1">
                <a:solidFill>
                  <a:schemeClr val="bg1"/>
                </a:solidFill>
                <a:latin typeface="Inter" panose="020B0604020202020204" charset="0"/>
                <a:ea typeface="Inter" panose="020B0604020202020204" charset="0"/>
              </a:rPr>
              <a:t>Shutterbugs</a:t>
            </a:r>
          </a:p>
          <a:p>
            <a:pPr>
              <a:lnSpc>
                <a:spcPts val="2100"/>
              </a:lnSpc>
            </a:pPr>
            <a:endParaRPr lang="en-US" sz="1500" b="1">
              <a:solidFill>
                <a:schemeClr val="bg1"/>
              </a:solidFill>
              <a:latin typeface="Inter" panose="020B0604020202020204" charset="0"/>
              <a:ea typeface="Inter" panose="020B0604020202020204" charset="0"/>
            </a:endParaRPr>
          </a:p>
        </p:txBody>
      </p:sp>
      <p:pic>
        <p:nvPicPr>
          <p:cNvPr id="28" name="Picture 12" descr="Shutter Icon - Photography &amp; Images icon Shutter icon Lens icon - CleanPNG  / KissPNG">
            <a:extLst>
              <a:ext uri="{FF2B5EF4-FFF2-40B4-BE49-F238E27FC236}">
                <a16:creationId xmlns:a16="http://schemas.microsoft.com/office/drawing/2014/main" id="{577004DC-DF3D-8129-A33B-09F15F55F50A}"/>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10000" b="90000" l="10000" r="90000">
                        <a14:foregroundMark x1="34889" y1="19255" x2="34889" y2="19255"/>
                        <a14:foregroundMark x1="31222" y1="30745" x2="34889" y2="22979"/>
                        <a14:foregroundMark x1="34889" y1="22979" x2="43556" y2="13511"/>
                        <a14:foregroundMark x1="25333" y1="20638" x2="46667" y2="12234"/>
                        <a14:foregroundMark x1="46000" y1="13617" x2="31556" y2="39043"/>
                        <a14:foregroundMark x1="53889" y1="28936" x2="85222" y2="27340"/>
                        <a14:foregroundMark x1="85222" y1="27340" x2="85889" y2="27340"/>
                        <a14:foregroundMark x1="60667" y1="14149" x2="78333" y2="27553"/>
                        <a14:foregroundMark x1="50000" y1="29468" x2="62667" y2="15106"/>
                        <a14:foregroundMark x1="62667" y1="15106" x2="62667" y2="14787"/>
                        <a14:foregroundMark x1="71333" y1="38404" x2="83222" y2="62021"/>
                        <a14:foregroundMark x1="83222" y1="62021" x2="84222" y2="64894"/>
                        <a14:foregroundMark x1="86889" y1="37447" x2="86222" y2="66809"/>
                        <a14:foregroundMark x1="63222" y1="68511" x2="62000" y2="77128"/>
                        <a14:foregroundMark x1="62000" y1="77128" x2="55000" y2="87021"/>
                        <a14:foregroundMark x1="55000" y1="87021" x2="51556" y2="87660"/>
                        <a14:foregroundMark x1="62333" y1="81277" x2="68778" y2="77234"/>
                        <a14:foregroundMark x1="68778" y1="77234" x2="74889" y2="68723"/>
                        <a14:foregroundMark x1="74889" y1="68723" x2="74333" y2="62234"/>
                        <a14:foregroundMark x1="74333" y1="62234" x2="73222" y2="60106"/>
                        <a14:foregroundMark x1="16667" y1="67234" x2="49333" y2="69362"/>
                        <a14:foregroundMark x1="18889" y1="70000" x2="32456" y2="86531"/>
                        <a14:foregroundMark x1="41667" y1="70957" x2="42000" y2="88298"/>
                        <a14:foregroundMark x1="42000" y1="88298" x2="41222" y2="89149"/>
                        <a14:foregroundMark x1="30333" y1="59149" x2="16222" y2="35532"/>
                        <a14:foregroundMark x1="16222" y1="35532" x2="15222" y2="32660"/>
                        <a14:foregroundMark x1="15556" y1="30106" x2="12889" y2="57234"/>
                        <a14:backgroundMark x1="33556" y1="87979" x2="33556" y2="87553"/>
                        <a14:backgroundMark x1="32000" y1="87021" x2="34556" y2="88191"/>
                      </a14:backgroundRemoval>
                    </a14:imgEffect>
                  </a14:imgLayer>
                </a14:imgProps>
              </a:ext>
              <a:ext uri="{28A0092B-C50C-407E-A947-70E740481C1C}">
                <a14:useLocalDpi xmlns:a14="http://schemas.microsoft.com/office/drawing/2010/main" val="0"/>
              </a:ext>
            </a:extLst>
          </a:blip>
          <a:srcRect/>
          <a:stretch>
            <a:fillRect/>
          </a:stretch>
        </p:blipFill>
        <p:spPr bwMode="auto">
          <a:xfrm>
            <a:off x="15113453" y="5949507"/>
            <a:ext cx="781018" cy="8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4BE462B4BB374CB1963C9386DF8B16" ma:contentTypeVersion="24" ma:contentTypeDescription="Create a new document." ma:contentTypeScope="" ma:versionID="88fef121aaa5f7408a6dc740c2818109">
  <xsd:schema xmlns:xsd="http://www.w3.org/2001/XMLSchema" xmlns:xs="http://www.w3.org/2001/XMLSchema" xmlns:p="http://schemas.microsoft.com/office/2006/metadata/properties" xmlns:ns1="http://schemas.microsoft.com/sharepoint/v3" xmlns:ns2="f9e7bac3-f1b0-46ed-978e-1eba80202d6c" xmlns:ns3="c9ddc45e-16c5-4399-b47d-785a9ccacadc" targetNamespace="http://schemas.microsoft.com/office/2006/metadata/properties" ma:root="true" ma:fieldsID="5ded562ea27578025120794b9886a110" ns1:_="" ns2:_="" ns3:_="">
    <xsd:import namespace="http://schemas.microsoft.com/sharepoint/v3"/>
    <xsd:import namespace="f9e7bac3-f1b0-46ed-978e-1eba80202d6c"/>
    <xsd:import namespace="c9ddc45e-16c5-4399-b47d-785a9ccacadc"/>
    <xsd:element name="properties">
      <xsd:complexType>
        <xsd:sequence>
          <xsd:element name="documentManagement">
            <xsd:complexType>
              <xsd:all>
                <xsd:element ref="ns2:Remark"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7bac3-f1b0-46ed-978e-1eba80202d6c" elementFormDefault="qualified">
    <xsd:import namespace="http://schemas.microsoft.com/office/2006/documentManagement/types"/>
    <xsd:import namespace="http://schemas.microsoft.com/office/infopath/2007/PartnerControls"/>
    <xsd:element name="Remark" ma:index="3" nillable="true" ma:displayName="Remark" ma:format="Dropdown" ma:internalName="Remark"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description="" ma:hidden="true" ma:indexed="true"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88d9f3b-3e03-4c3c-bc63-5c027a030f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dc45e-16c5-4399-b47d-785a9ccacadc"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dcea3253-0046-47e8-bfee-75edd1be95a0}" ma:internalName="TaxCatchAll" ma:readOnly="false" ma:showField="CatchAllData" ma:web="c9ddc45e-16c5-4399-b47d-785a9ccaca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9e7bac3-f1b0-46ed-978e-1eba80202d6c">
      <Terms xmlns="http://schemas.microsoft.com/office/infopath/2007/PartnerControls"/>
    </lcf76f155ced4ddcb4097134ff3c332f>
    <TaxCatchAll xmlns="c9ddc45e-16c5-4399-b47d-785a9ccacadc" xsi:nil="true"/>
    <Remark xmlns="f9e7bac3-f1b0-46ed-978e-1eba80202d6c" xsi:nil="true"/>
    <SharedWithUsers xmlns="c9ddc45e-16c5-4399-b47d-785a9ccacadc">
      <UserInfo>
        <DisplayName>POON, Puay May</DisplayName>
        <AccountId>686</AccountId>
        <AccountType/>
      </UserInfo>
    </SharedWithUsers>
  </documentManagement>
</p:properties>
</file>

<file path=customXml/itemProps1.xml><?xml version="1.0" encoding="utf-8"?>
<ds:datastoreItem xmlns:ds="http://schemas.openxmlformats.org/officeDocument/2006/customXml" ds:itemID="{64A4F448-8FC1-4B68-86D4-0DDA0B047973}">
  <ds:schemaRefs>
    <ds:schemaRef ds:uri="http://schemas.microsoft.com/sharepoint/v3/contenttype/forms"/>
  </ds:schemaRefs>
</ds:datastoreItem>
</file>

<file path=customXml/itemProps2.xml><?xml version="1.0" encoding="utf-8"?>
<ds:datastoreItem xmlns:ds="http://schemas.openxmlformats.org/officeDocument/2006/customXml" ds:itemID="{BDC46EEE-F7C1-4C23-84E1-E4F6DEAC3B94}">
  <ds:schemaRefs>
    <ds:schemaRef ds:uri="c9ddc45e-16c5-4399-b47d-785a9ccacadc"/>
    <ds:schemaRef ds:uri="f9e7bac3-f1b0-46ed-978e-1eba80202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856A4F-6E93-4408-96AA-B4AA6F468F12}">
  <ds:schemaRefs>
    <ds:schemaRef ds:uri="c9ddc45e-16c5-4399-b47d-785a9ccacadc"/>
    <ds:schemaRef ds:uri="f9e7bac3-f1b0-46ed-978e-1eba80202d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44</Slides>
  <Notes>1</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DIGITAL (Cleaned)</dc:title>
  <dc:creator>ABDUL FATAH, Amirah Farhana</dc:creator>
  <cp:revision>1</cp:revision>
  <dcterms:created xsi:type="dcterms:W3CDTF">2006-08-16T00:00:00Z</dcterms:created>
  <dcterms:modified xsi:type="dcterms:W3CDTF">2025-05-30T01:59:39Z</dcterms:modified>
  <dc:identifier>DAFp6LsMwmw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0x010100044BE462B4BB374CB1963C9386DF8B16</vt:lpwstr>
  </property>
  <property fmtid="{D5CDD505-2E9C-101B-9397-08002B2CF9AE}" pid="3" name="MediaServiceImageTags">
    <vt:lpwstr/>
  </property>
</Properties>
</file>